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47"/>
  </p:notesMasterIdLst>
  <p:handoutMasterIdLst>
    <p:handoutMasterId r:id="rId48"/>
  </p:handoutMasterIdLst>
  <p:sldIdLst>
    <p:sldId id="257" r:id="rId2"/>
    <p:sldId id="506" r:id="rId3"/>
    <p:sldId id="503" r:id="rId4"/>
    <p:sldId id="507" r:id="rId5"/>
    <p:sldId id="508" r:id="rId6"/>
    <p:sldId id="522" r:id="rId7"/>
    <p:sldId id="280" r:id="rId8"/>
    <p:sldId id="274" r:id="rId9"/>
    <p:sldId id="529" r:id="rId10"/>
    <p:sldId id="275" r:id="rId11"/>
    <p:sldId id="367" r:id="rId12"/>
    <p:sldId id="278" r:id="rId13"/>
    <p:sldId id="338" r:id="rId14"/>
    <p:sldId id="499" r:id="rId15"/>
    <p:sldId id="500" r:id="rId16"/>
    <p:sldId id="501" r:id="rId17"/>
    <p:sldId id="502" r:id="rId18"/>
    <p:sldId id="524" r:id="rId19"/>
    <p:sldId id="310" r:id="rId20"/>
    <p:sldId id="281" r:id="rId21"/>
    <p:sldId id="283" r:id="rId22"/>
    <p:sldId id="353" r:id="rId23"/>
    <p:sldId id="354" r:id="rId24"/>
    <p:sldId id="355" r:id="rId25"/>
    <p:sldId id="356" r:id="rId26"/>
    <p:sldId id="364" r:id="rId27"/>
    <p:sldId id="377" r:id="rId28"/>
    <p:sldId id="493" r:id="rId29"/>
    <p:sldId id="494" r:id="rId30"/>
    <p:sldId id="495" r:id="rId31"/>
    <p:sldId id="496" r:id="rId32"/>
    <p:sldId id="497" r:id="rId33"/>
    <p:sldId id="288" r:id="rId34"/>
    <p:sldId id="357" r:id="rId35"/>
    <p:sldId id="359" r:id="rId36"/>
    <p:sldId id="362" r:id="rId37"/>
    <p:sldId id="317" r:id="rId38"/>
    <p:sldId id="297" r:id="rId39"/>
    <p:sldId id="263" r:id="rId40"/>
    <p:sldId id="309" r:id="rId41"/>
    <p:sldId id="371" r:id="rId42"/>
    <p:sldId id="525" r:id="rId43"/>
    <p:sldId id="526" r:id="rId44"/>
    <p:sldId id="527" r:id="rId45"/>
    <p:sldId id="528" r:id="rId4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832E"/>
    <a:srgbClr val="B4783C"/>
    <a:srgbClr val="996633"/>
    <a:srgbClr val="804002"/>
    <a:srgbClr val="FFFFFF"/>
    <a:srgbClr val="548335"/>
    <a:srgbClr val="E8A542"/>
    <a:srgbClr val="472208"/>
    <a:srgbClr val="602C08"/>
    <a:srgbClr val="293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95"/>
    <p:restoredTop sz="95814" autoAdjust="0"/>
  </p:normalViewPr>
  <p:slideViewPr>
    <p:cSldViewPr snapToGrid="0" snapToObjects="1" showGuides="1">
      <p:cViewPr varScale="1">
        <p:scale>
          <a:sx n="77" d="100"/>
          <a:sy n="77" d="100"/>
        </p:scale>
        <p:origin x="-696" y="-112"/>
      </p:cViewPr>
      <p:guideLst>
        <p:guide orient="horz" pos="190"/>
        <p:guide pos="3719"/>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42137E8-0418-5440-AECB-07B2CE5BD8C5}"/>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8605F3E3-A3AE-B244-9C6B-0FC4715B8ED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22A06A3-1C0E-9D47-A784-70368BF521F9}" type="datetimeFigureOut">
              <a:rPr lang="en-US" smtClean="0"/>
              <a:t>3/26/19</a:t>
            </a:fld>
            <a:endParaRPr lang="en-US"/>
          </a:p>
        </p:txBody>
      </p:sp>
      <p:sp>
        <p:nvSpPr>
          <p:cNvPr id="4" name="Footer Placeholder 3">
            <a:extLst>
              <a:ext uri="{FF2B5EF4-FFF2-40B4-BE49-F238E27FC236}">
                <a16:creationId xmlns:a16="http://schemas.microsoft.com/office/drawing/2014/main" xmlns="" id="{5AF5A021-8A13-494B-B3E3-88B08F8AC1C8}"/>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A48AF60-678B-854D-8546-7522E98D8F4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727C4F4-76B7-F749-A5A5-DD821436454C}" type="slidenum">
              <a:rPr lang="en-US" smtClean="0"/>
              <a:t>‹#›</a:t>
            </a:fld>
            <a:endParaRPr lang="en-US"/>
          </a:p>
        </p:txBody>
      </p:sp>
    </p:spTree>
    <p:extLst>
      <p:ext uri="{BB962C8B-B14F-4D97-AF65-F5344CB8AC3E}">
        <p14:creationId xmlns:p14="http://schemas.microsoft.com/office/powerpoint/2010/main" val="1521822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E01127E-7A95-3643-901C-E8F32E1FAB8C}" type="datetimeFigureOut">
              <a:rPr lang="en-US" smtClean="0"/>
              <a:t>3/26/19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223F844-5AF8-D44D-8052-5C3873106797}" type="slidenum">
              <a:rPr lang="en-US" smtClean="0"/>
              <a:t>‹#›</a:t>
            </a:fld>
            <a:endParaRPr lang="en-US"/>
          </a:p>
        </p:txBody>
      </p:sp>
    </p:spTree>
    <p:extLst>
      <p:ext uri="{BB962C8B-B14F-4D97-AF65-F5344CB8AC3E}">
        <p14:creationId xmlns:p14="http://schemas.microsoft.com/office/powerpoint/2010/main" val="2194611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D4575F-0F7C-3F46-95C3-86F898129E9C}" type="slidenum">
              <a:rPr lang="en-US" smtClean="0"/>
              <a:t>1</a:t>
            </a:fld>
            <a:endParaRPr lang="en-US"/>
          </a:p>
        </p:txBody>
      </p:sp>
    </p:spTree>
    <p:extLst>
      <p:ext uri="{BB962C8B-B14F-4D97-AF65-F5344CB8AC3E}">
        <p14:creationId xmlns:p14="http://schemas.microsoft.com/office/powerpoint/2010/main" val="2397910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3F844-5AF8-D44D-8052-5C3873106797}" type="slidenum">
              <a:rPr lang="en-US" smtClean="0"/>
              <a:t>30</a:t>
            </a:fld>
            <a:endParaRPr lang="en-US"/>
          </a:p>
        </p:txBody>
      </p:sp>
    </p:spTree>
    <p:extLst>
      <p:ext uri="{BB962C8B-B14F-4D97-AF65-F5344CB8AC3E}">
        <p14:creationId xmlns:p14="http://schemas.microsoft.com/office/powerpoint/2010/main" val="1421784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72781C-D1DC-3843-9ED5-F9DDC4947496}" type="slidenum">
              <a:rPr lang="en-US" smtClean="0"/>
              <a:t>32</a:t>
            </a:fld>
            <a:endParaRPr lang="en-US"/>
          </a:p>
        </p:txBody>
      </p:sp>
    </p:spTree>
    <p:extLst>
      <p:ext uri="{BB962C8B-B14F-4D97-AF65-F5344CB8AC3E}">
        <p14:creationId xmlns:p14="http://schemas.microsoft.com/office/powerpoint/2010/main" val="106522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D4575F-0F7C-3F46-95C3-86F898129E9C}" type="slidenum">
              <a:rPr lang="en-US" smtClean="0"/>
              <a:t>35</a:t>
            </a:fld>
            <a:endParaRPr lang="en-US"/>
          </a:p>
        </p:txBody>
      </p:sp>
    </p:spTree>
    <p:extLst>
      <p:ext uri="{BB962C8B-B14F-4D97-AF65-F5344CB8AC3E}">
        <p14:creationId xmlns:p14="http://schemas.microsoft.com/office/powerpoint/2010/main" val="83418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USFS taking lead</a:t>
            </a:r>
          </a:p>
          <a:p>
            <a:r>
              <a:rPr lang="en-US" dirty="0"/>
              <a:t>Cooperative agreement with Dr. </a:t>
            </a:r>
            <a:r>
              <a:rPr lang="en-US" dirty="0" err="1"/>
              <a:t>Charu</a:t>
            </a:r>
            <a:r>
              <a:rPr lang="en-US" dirty="0"/>
              <a:t> (retired University of Florida professor who has lead other previous registration of pathogens)</a:t>
            </a:r>
          </a:p>
          <a:p>
            <a:pPr lvl="1"/>
            <a:r>
              <a:rPr lang="en-US" dirty="0"/>
              <a:t>APHIS-PPQ has approved a quarantine permit to import </a:t>
            </a:r>
            <a:r>
              <a:rPr lang="en-US" i="1" dirty="0"/>
              <a:t>V. nonalfalfae </a:t>
            </a:r>
            <a:r>
              <a:rPr lang="en-US" dirty="0"/>
              <a:t>into the ARS lab at Fort Pierce, FL</a:t>
            </a:r>
          </a:p>
          <a:p>
            <a:pPr lvl="1"/>
            <a:r>
              <a:rPr lang="en-US" dirty="0"/>
              <a:t>Sylvan Bioproducts, PA (experts in producing fungal products for research and sales) has expressed interest in producing fungal inoculum for them</a:t>
            </a:r>
          </a:p>
          <a:p>
            <a:pPr lvl="1"/>
            <a:r>
              <a:rPr lang="en-US" dirty="0"/>
              <a:t>Obtained APHIS funds for additional host-range testing according to the EPA guidelines</a:t>
            </a:r>
          </a:p>
          <a:p>
            <a:pPr lvl="1"/>
            <a:r>
              <a:rPr lang="en-US" dirty="0"/>
              <a:t>Met with US-EPA in 2018 and developed a prelim agreement and path forward for registration (est. 3 </a:t>
            </a:r>
            <a:r>
              <a:rPr lang="en-US" dirty="0" err="1"/>
              <a:t>eyars</a:t>
            </a:r>
            <a:r>
              <a:rPr lang="en-US" dirty="0"/>
              <a:t>)</a:t>
            </a:r>
          </a:p>
          <a:p>
            <a:r>
              <a:rPr lang="en-US" dirty="0"/>
              <a:t>Goal: registration as a minor use pesticide (pesticides for forestry use)</a:t>
            </a:r>
          </a:p>
          <a:p>
            <a:r>
              <a:rPr lang="en-US" dirty="0"/>
              <a:t>Government shutdown causing delays</a:t>
            </a:r>
          </a:p>
          <a:p>
            <a:endParaRPr lang="en-US" dirty="0"/>
          </a:p>
        </p:txBody>
      </p:sp>
      <p:sp>
        <p:nvSpPr>
          <p:cNvPr id="4" name="Slide Number Placeholder 3"/>
          <p:cNvSpPr>
            <a:spLocks noGrp="1"/>
          </p:cNvSpPr>
          <p:nvPr>
            <p:ph type="sldNum" sz="quarter" idx="5"/>
          </p:nvPr>
        </p:nvSpPr>
        <p:spPr/>
        <p:txBody>
          <a:bodyPr/>
          <a:lstStyle/>
          <a:p>
            <a:fld id="{5223F844-5AF8-D44D-8052-5C3873106797}" type="slidenum">
              <a:rPr lang="en-US" smtClean="0"/>
              <a:t>36</a:t>
            </a:fld>
            <a:endParaRPr lang="en-US"/>
          </a:p>
        </p:txBody>
      </p:sp>
    </p:spTree>
    <p:extLst>
      <p:ext uri="{BB962C8B-B14F-4D97-AF65-F5344CB8AC3E}">
        <p14:creationId xmlns:p14="http://schemas.microsoft.com/office/powerpoint/2010/main" val="1814504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stereoscope images are of the specimen collected from the Taylor Preserve, Burlington Co. NJ and an illustration of the male </a:t>
            </a:r>
            <a:r>
              <a:rPr lang="en-US" dirty="0" err="1"/>
              <a:t>aedeagus</a:t>
            </a:r>
            <a:r>
              <a:rPr lang="en-US" dirty="0"/>
              <a:t>. - Ryan </a:t>
            </a:r>
            <a:r>
              <a:rPr lang="en-US" dirty="0" err="1"/>
              <a:t>Rieder</a:t>
            </a:r>
            <a:r>
              <a:rPr lang="en-US" dirty="0"/>
              <a:t>, NJ Dep of Ag</a:t>
            </a:r>
          </a:p>
          <a:p>
            <a:endParaRPr lang="en-US" dirty="0"/>
          </a:p>
        </p:txBody>
      </p:sp>
      <p:sp>
        <p:nvSpPr>
          <p:cNvPr id="4" name="Slide Number Placeholder 3"/>
          <p:cNvSpPr>
            <a:spLocks noGrp="1"/>
          </p:cNvSpPr>
          <p:nvPr>
            <p:ph type="sldNum" sz="quarter" idx="10"/>
          </p:nvPr>
        </p:nvSpPr>
        <p:spPr/>
        <p:txBody>
          <a:bodyPr/>
          <a:lstStyle/>
          <a:p>
            <a:fld id="{B6D4575F-0F7C-3F46-95C3-86F898129E9C}" type="slidenum">
              <a:rPr lang="en-US" smtClean="0"/>
              <a:t>38</a:t>
            </a:fld>
            <a:endParaRPr lang="en-US"/>
          </a:p>
        </p:txBody>
      </p:sp>
    </p:spTree>
    <p:extLst>
      <p:ext uri="{BB962C8B-B14F-4D97-AF65-F5344CB8AC3E}">
        <p14:creationId xmlns:p14="http://schemas.microsoft.com/office/powerpoint/2010/main" val="2029930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Balsam Woolly </a:t>
            </a:r>
            <a:r>
              <a:rPr lang="en-US" dirty="0" err="1"/>
              <a:t>Adelgis</a:t>
            </a:r>
            <a:r>
              <a:rPr lang="en-US" dirty="0"/>
              <a:t>, </a:t>
            </a:r>
            <a:r>
              <a:rPr lang="en-US" dirty="0" err="1"/>
              <a:t>Adelges</a:t>
            </a:r>
            <a:r>
              <a:rPr lang="en-US" dirty="0"/>
              <a:t> </a:t>
            </a:r>
            <a:r>
              <a:rPr lang="en-US" dirty="0" err="1"/>
              <a:t>piceae</a:t>
            </a:r>
            <a:r>
              <a:rPr lang="en-US" dirty="0"/>
              <a:t>. 25 predators released over 35 years (1933-1969) in Canada and the US, no control (why? Highly susceptibility of </a:t>
            </a:r>
            <a:r>
              <a:rPr lang="en-US" dirty="0" err="1"/>
              <a:t>Albes</a:t>
            </a:r>
            <a:r>
              <a:rPr lang="en-US" dirty="0"/>
              <a:t> in NA, the wrong predators were imported, </a:t>
            </a:r>
            <a:r>
              <a:rPr lang="en-US" dirty="0" err="1"/>
              <a:t>didn</a:t>
            </a:r>
            <a:r>
              <a:rPr lang="uk-UA" dirty="0"/>
              <a:t>’</a:t>
            </a:r>
            <a:r>
              <a:rPr lang="en-US" dirty="0"/>
              <a:t>t look in the right place (NE Turkey and </a:t>
            </a:r>
            <a:r>
              <a:rPr lang="en-US" dirty="0" err="1"/>
              <a:t>Caucusus</a:t>
            </a:r>
            <a:r>
              <a:rPr lang="en-US" dirty="0"/>
              <a:t> </a:t>
            </a:r>
            <a:r>
              <a:rPr lang="en-US" dirty="0" err="1"/>
              <a:t>Mtns</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(ex: Balsam Woolly Adelgid) (ex: proximity to sensitive habitat)</a:t>
            </a:r>
            <a:endParaRPr lang="en-US" sz="1200"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B6D4575F-0F7C-3F46-95C3-86F898129E9C}" type="slidenum">
              <a:rPr lang="en-US" smtClean="0"/>
              <a:t>40</a:t>
            </a:fld>
            <a:endParaRPr lang="en-US"/>
          </a:p>
        </p:txBody>
      </p:sp>
    </p:spTree>
    <p:extLst>
      <p:ext uri="{BB962C8B-B14F-4D97-AF65-F5344CB8AC3E}">
        <p14:creationId xmlns:p14="http://schemas.microsoft.com/office/powerpoint/2010/main" val="1630756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Invasion curve, does not become invasive instantly. </a:t>
            </a:r>
          </a:p>
          <a:p>
            <a:pPr lvl="1"/>
            <a:r>
              <a:rPr lang="en-US" sz="1200" kern="1200" dirty="0">
                <a:solidFill>
                  <a:schemeClr val="tx1"/>
                </a:solidFill>
                <a:effectLst/>
                <a:latin typeface="+mn-lt"/>
                <a:ea typeface="+mn-ea"/>
                <a:cs typeface="+mn-cs"/>
              </a:rPr>
              <a:t>Introduced – first off</a:t>
            </a:r>
          </a:p>
          <a:p>
            <a:pPr lvl="1"/>
            <a:r>
              <a:rPr lang="en-US" sz="1200" kern="1200" dirty="0">
                <a:solidFill>
                  <a:schemeClr val="tx1"/>
                </a:solidFill>
                <a:effectLst/>
                <a:latin typeface="+mn-lt"/>
                <a:ea typeface="+mn-ea"/>
                <a:cs typeface="+mn-cs"/>
              </a:rPr>
              <a:t>Detected – later, after it is already here</a:t>
            </a:r>
          </a:p>
          <a:p>
            <a:pPr lvl="1"/>
            <a:r>
              <a:rPr lang="en-US" sz="1200" kern="1200" dirty="0">
                <a:solidFill>
                  <a:schemeClr val="tx1"/>
                </a:solidFill>
                <a:effectLst/>
                <a:latin typeface="+mn-lt"/>
                <a:ea typeface="+mn-ea"/>
                <a:cs typeface="+mn-cs"/>
              </a:rPr>
              <a:t>Public is aware – </a:t>
            </a:r>
            <a:r>
              <a:rPr lang="en-US" sz="1200" kern="1200" dirty="0" err="1">
                <a:solidFill>
                  <a:schemeClr val="tx1"/>
                </a:solidFill>
                <a:effectLst/>
                <a:latin typeface="+mn-lt"/>
                <a:ea typeface="+mn-ea"/>
                <a:cs typeface="+mn-cs"/>
              </a:rPr>
              <a:t>wayyy</a:t>
            </a:r>
            <a:r>
              <a:rPr lang="en-US" sz="1200" kern="1200" dirty="0">
                <a:solidFill>
                  <a:schemeClr val="tx1"/>
                </a:solidFill>
                <a:effectLst/>
                <a:latin typeface="+mn-lt"/>
                <a:ea typeface="+mn-ea"/>
                <a:cs typeface="+mn-cs"/>
              </a:rPr>
              <a:t> later</a:t>
            </a:r>
          </a:p>
          <a:p>
            <a:pPr lvl="1"/>
            <a:r>
              <a:rPr lang="en-US" sz="1200" kern="1200" dirty="0">
                <a:solidFill>
                  <a:schemeClr val="tx1"/>
                </a:solidFill>
                <a:effectLst/>
                <a:latin typeface="+mn-lt"/>
                <a:ea typeface="+mn-ea"/>
                <a:cs typeface="+mn-cs"/>
              </a:rPr>
              <a:t>The Tens rule, only a small percentage of non-native species are actually invasive. </a:t>
            </a:r>
            <a:r>
              <a:rPr lang="en-US" sz="1200" kern="1200" dirty="0" err="1">
                <a:solidFill>
                  <a:schemeClr val="tx1"/>
                </a:solidFill>
                <a:effectLst/>
                <a:latin typeface="+mn-lt"/>
                <a:ea typeface="+mn-ea"/>
                <a:cs typeface="+mn-cs"/>
              </a:rPr>
              <a:t>Scientisits</a:t>
            </a:r>
            <a:r>
              <a:rPr lang="en-US" sz="1200" kern="1200" dirty="0">
                <a:solidFill>
                  <a:schemeClr val="tx1"/>
                </a:solidFill>
                <a:effectLst/>
                <a:latin typeface="+mn-lt"/>
                <a:ea typeface="+mn-ea"/>
                <a:cs typeface="+mn-cs"/>
              </a:rPr>
              <a:t> refer to this phenomenon as the “tens rule” in which at each stage of an invasion (being transported from their native range, establishing in their new environment, and then causing an impact) a small subset (roughly 1 in 10 species) is successful.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885C79-2215-F84B-85D2-3753EC005E04}" type="slidenum">
              <a:rPr lang="en-US" smtClean="0"/>
              <a:t>42</a:t>
            </a:fld>
            <a:endParaRPr lang="en-US"/>
          </a:p>
        </p:txBody>
      </p:sp>
    </p:spTree>
    <p:extLst>
      <p:ext uri="{BB962C8B-B14F-4D97-AF65-F5344CB8AC3E}">
        <p14:creationId xmlns:p14="http://schemas.microsoft.com/office/powerpoint/2010/main" val="4242497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Invasion curve, does not become invasive instantly. </a:t>
            </a:r>
          </a:p>
          <a:p>
            <a:pPr lvl="1"/>
            <a:r>
              <a:rPr lang="en-US" sz="1200" kern="1200" dirty="0">
                <a:solidFill>
                  <a:schemeClr val="tx1"/>
                </a:solidFill>
                <a:effectLst/>
                <a:latin typeface="+mn-lt"/>
                <a:ea typeface="+mn-ea"/>
                <a:cs typeface="+mn-cs"/>
              </a:rPr>
              <a:t>Introduced – first off</a:t>
            </a:r>
          </a:p>
          <a:p>
            <a:pPr lvl="1"/>
            <a:r>
              <a:rPr lang="en-US" sz="1200" kern="1200" dirty="0">
                <a:solidFill>
                  <a:schemeClr val="tx1"/>
                </a:solidFill>
                <a:effectLst/>
                <a:latin typeface="+mn-lt"/>
                <a:ea typeface="+mn-ea"/>
                <a:cs typeface="+mn-cs"/>
              </a:rPr>
              <a:t>Detected – later, after it is already here</a:t>
            </a:r>
          </a:p>
          <a:p>
            <a:pPr lvl="1"/>
            <a:r>
              <a:rPr lang="en-US" sz="1200" kern="1200" dirty="0">
                <a:solidFill>
                  <a:schemeClr val="tx1"/>
                </a:solidFill>
                <a:effectLst/>
                <a:latin typeface="+mn-lt"/>
                <a:ea typeface="+mn-ea"/>
                <a:cs typeface="+mn-cs"/>
              </a:rPr>
              <a:t>Public is aware – </a:t>
            </a:r>
            <a:r>
              <a:rPr lang="en-US" sz="1200" kern="1200" dirty="0" err="1">
                <a:solidFill>
                  <a:schemeClr val="tx1"/>
                </a:solidFill>
                <a:effectLst/>
                <a:latin typeface="+mn-lt"/>
                <a:ea typeface="+mn-ea"/>
                <a:cs typeface="+mn-cs"/>
              </a:rPr>
              <a:t>wayyy</a:t>
            </a:r>
            <a:r>
              <a:rPr lang="en-US" sz="1200" kern="1200" dirty="0">
                <a:solidFill>
                  <a:schemeClr val="tx1"/>
                </a:solidFill>
                <a:effectLst/>
                <a:latin typeface="+mn-lt"/>
                <a:ea typeface="+mn-ea"/>
                <a:cs typeface="+mn-cs"/>
              </a:rPr>
              <a:t> later</a:t>
            </a:r>
          </a:p>
          <a:p>
            <a:pPr lvl="1"/>
            <a:r>
              <a:rPr lang="en-US" sz="1200" kern="1200" dirty="0">
                <a:solidFill>
                  <a:schemeClr val="tx1"/>
                </a:solidFill>
                <a:effectLst/>
                <a:latin typeface="+mn-lt"/>
                <a:ea typeface="+mn-ea"/>
                <a:cs typeface="+mn-cs"/>
              </a:rPr>
              <a:t>The Tens rule, only a small percentage of non-native species are actually invasive. </a:t>
            </a:r>
            <a:r>
              <a:rPr lang="en-US" sz="1200" kern="1200" dirty="0" err="1">
                <a:solidFill>
                  <a:schemeClr val="tx1"/>
                </a:solidFill>
                <a:effectLst/>
                <a:latin typeface="+mn-lt"/>
                <a:ea typeface="+mn-ea"/>
                <a:cs typeface="+mn-cs"/>
              </a:rPr>
              <a:t>Scientisits</a:t>
            </a:r>
            <a:r>
              <a:rPr lang="en-US" sz="1200" kern="1200" dirty="0">
                <a:solidFill>
                  <a:schemeClr val="tx1"/>
                </a:solidFill>
                <a:effectLst/>
                <a:latin typeface="+mn-lt"/>
                <a:ea typeface="+mn-ea"/>
                <a:cs typeface="+mn-cs"/>
              </a:rPr>
              <a:t> refer to this phenomenon as the “tens rule” in which at each stage of an invasion (being transported from their native range, establishing in their new environment, and then causing an impact) a small subset (roughly 1 in 10 species) is successful.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885C79-2215-F84B-85D2-3753EC005E04}" type="slidenum">
              <a:rPr lang="en-US" smtClean="0"/>
              <a:t>43</a:t>
            </a:fld>
            <a:endParaRPr lang="en-US"/>
          </a:p>
        </p:txBody>
      </p:sp>
    </p:spTree>
    <p:extLst>
      <p:ext uri="{BB962C8B-B14F-4D97-AF65-F5344CB8AC3E}">
        <p14:creationId xmlns:p14="http://schemas.microsoft.com/office/powerpoint/2010/main" val="1099605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Invasion curve, does not become invasive instantly. </a:t>
            </a:r>
          </a:p>
          <a:p>
            <a:pPr lvl="1"/>
            <a:r>
              <a:rPr lang="en-US" sz="1200" kern="1200" dirty="0">
                <a:solidFill>
                  <a:schemeClr val="tx1"/>
                </a:solidFill>
                <a:effectLst/>
                <a:latin typeface="+mn-lt"/>
                <a:ea typeface="+mn-ea"/>
                <a:cs typeface="+mn-cs"/>
              </a:rPr>
              <a:t>Introduced – first off</a:t>
            </a:r>
          </a:p>
          <a:p>
            <a:pPr lvl="1"/>
            <a:r>
              <a:rPr lang="en-US" sz="1200" kern="1200" dirty="0">
                <a:solidFill>
                  <a:schemeClr val="tx1"/>
                </a:solidFill>
                <a:effectLst/>
                <a:latin typeface="+mn-lt"/>
                <a:ea typeface="+mn-ea"/>
                <a:cs typeface="+mn-cs"/>
              </a:rPr>
              <a:t>Detected – later, after it is already here</a:t>
            </a:r>
          </a:p>
          <a:p>
            <a:pPr lvl="1"/>
            <a:r>
              <a:rPr lang="en-US" sz="1200" kern="1200" dirty="0">
                <a:solidFill>
                  <a:schemeClr val="tx1"/>
                </a:solidFill>
                <a:effectLst/>
                <a:latin typeface="+mn-lt"/>
                <a:ea typeface="+mn-ea"/>
                <a:cs typeface="+mn-cs"/>
              </a:rPr>
              <a:t>Public is aware – </a:t>
            </a:r>
            <a:r>
              <a:rPr lang="en-US" sz="1200" kern="1200" dirty="0" err="1">
                <a:solidFill>
                  <a:schemeClr val="tx1"/>
                </a:solidFill>
                <a:effectLst/>
                <a:latin typeface="+mn-lt"/>
                <a:ea typeface="+mn-ea"/>
                <a:cs typeface="+mn-cs"/>
              </a:rPr>
              <a:t>wayyy</a:t>
            </a:r>
            <a:r>
              <a:rPr lang="en-US" sz="1200" kern="1200" dirty="0">
                <a:solidFill>
                  <a:schemeClr val="tx1"/>
                </a:solidFill>
                <a:effectLst/>
                <a:latin typeface="+mn-lt"/>
                <a:ea typeface="+mn-ea"/>
                <a:cs typeface="+mn-cs"/>
              </a:rPr>
              <a:t> later</a:t>
            </a:r>
          </a:p>
          <a:p>
            <a:pPr lvl="1"/>
            <a:r>
              <a:rPr lang="en-US" sz="1200" kern="1200" dirty="0">
                <a:solidFill>
                  <a:schemeClr val="tx1"/>
                </a:solidFill>
                <a:effectLst/>
                <a:latin typeface="+mn-lt"/>
                <a:ea typeface="+mn-ea"/>
                <a:cs typeface="+mn-cs"/>
              </a:rPr>
              <a:t>The Tens rule, only a small percentage of non-native species are actually invasive. </a:t>
            </a:r>
            <a:r>
              <a:rPr lang="en-US" sz="1200" kern="1200" dirty="0" err="1">
                <a:solidFill>
                  <a:schemeClr val="tx1"/>
                </a:solidFill>
                <a:effectLst/>
                <a:latin typeface="+mn-lt"/>
                <a:ea typeface="+mn-ea"/>
                <a:cs typeface="+mn-cs"/>
              </a:rPr>
              <a:t>Scientisits</a:t>
            </a:r>
            <a:r>
              <a:rPr lang="en-US" sz="1200" kern="1200" dirty="0">
                <a:solidFill>
                  <a:schemeClr val="tx1"/>
                </a:solidFill>
                <a:effectLst/>
                <a:latin typeface="+mn-lt"/>
                <a:ea typeface="+mn-ea"/>
                <a:cs typeface="+mn-cs"/>
              </a:rPr>
              <a:t> refer to this phenomenon as the “tens rule” in which at each stage of an invasion (being transported from their native range, establishing in their new environment, and then causing an impact) a small subset (roughly 1 in 10 species) is successful.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885C79-2215-F84B-85D2-3753EC005E04}" type="slidenum">
              <a:rPr lang="en-US" smtClean="0"/>
              <a:t>44</a:t>
            </a:fld>
            <a:endParaRPr lang="en-US"/>
          </a:p>
        </p:txBody>
      </p:sp>
    </p:spTree>
    <p:extLst>
      <p:ext uri="{BB962C8B-B14F-4D97-AF65-F5344CB8AC3E}">
        <p14:creationId xmlns:p14="http://schemas.microsoft.com/office/powerpoint/2010/main" val="1099605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Balsam Woolly </a:t>
            </a:r>
            <a:r>
              <a:rPr lang="en-US" dirty="0" err="1"/>
              <a:t>Adelgis</a:t>
            </a:r>
            <a:r>
              <a:rPr lang="en-US" dirty="0"/>
              <a:t>, </a:t>
            </a:r>
            <a:r>
              <a:rPr lang="en-US" dirty="0" err="1"/>
              <a:t>Adelges</a:t>
            </a:r>
            <a:r>
              <a:rPr lang="en-US" dirty="0"/>
              <a:t> </a:t>
            </a:r>
            <a:r>
              <a:rPr lang="en-US" dirty="0" err="1"/>
              <a:t>piceae</a:t>
            </a:r>
            <a:r>
              <a:rPr lang="en-US" dirty="0"/>
              <a:t>. 25 predators released over 35 years (1933-1969) in Canada and the US, no control (why? Highly susceptibility of </a:t>
            </a:r>
            <a:r>
              <a:rPr lang="en-US" dirty="0" err="1"/>
              <a:t>Albes</a:t>
            </a:r>
            <a:r>
              <a:rPr lang="en-US" dirty="0"/>
              <a:t> in NA, the wrong predators were imported, </a:t>
            </a:r>
            <a:r>
              <a:rPr lang="en-US" dirty="0" err="1"/>
              <a:t>didn</a:t>
            </a:r>
            <a:r>
              <a:rPr lang="uk-UA" dirty="0"/>
              <a:t>’</a:t>
            </a:r>
            <a:r>
              <a:rPr lang="en-US" dirty="0"/>
              <a:t>t look in the right place (NE Turkey and </a:t>
            </a:r>
            <a:r>
              <a:rPr lang="en-US" dirty="0" err="1"/>
              <a:t>Caucusus</a:t>
            </a:r>
            <a:r>
              <a:rPr lang="en-US" dirty="0"/>
              <a:t> </a:t>
            </a:r>
            <a:r>
              <a:rPr lang="en-US" dirty="0" err="1"/>
              <a:t>Mtns</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(ex: Balsam Woolly Adelgid) (ex: proximity to sensitive habitat)</a:t>
            </a:r>
            <a:endParaRPr lang="en-US" sz="1200"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B6D4575F-0F7C-3F46-95C3-86F898129E9C}" type="slidenum">
              <a:rPr lang="en-US" smtClean="0"/>
              <a:t>45</a:t>
            </a:fld>
            <a:endParaRPr lang="en-US"/>
          </a:p>
        </p:txBody>
      </p:sp>
    </p:spTree>
    <p:extLst>
      <p:ext uri="{BB962C8B-B14F-4D97-AF65-F5344CB8AC3E}">
        <p14:creationId xmlns:p14="http://schemas.microsoft.com/office/powerpoint/2010/main" val="219654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F1360-0372-3D49-A3B1-AF3974266CB7}" type="slidenum">
              <a:rPr lang="en-US" smtClean="0"/>
              <a:t>2</a:t>
            </a:fld>
            <a:endParaRPr lang="en-US"/>
          </a:p>
        </p:txBody>
      </p:sp>
    </p:spTree>
    <p:extLst>
      <p:ext uri="{BB962C8B-B14F-4D97-AF65-F5344CB8AC3E}">
        <p14:creationId xmlns:p14="http://schemas.microsoft.com/office/powerpoint/2010/main" val="125140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Roadways: blocks line-of-sight</a:t>
            </a:r>
          </a:p>
          <a:p>
            <a:r>
              <a:rPr lang="en-US" dirty="0"/>
              <a:t>Forests: outcompetes native veg,</a:t>
            </a:r>
            <a:r>
              <a:rPr lang="en-US" baseline="0" dirty="0"/>
              <a:t> decreases native species richness</a:t>
            </a:r>
          </a:p>
          <a:p>
            <a:r>
              <a:rPr lang="en-US" baseline="0" dirty="0"/>
              <a:t>Urban: messy yard tree, produces allergenic pollen, cause contact dermatitis</a:t>
            </a:r>
          </a:p>
          <a:p>
            <a:r>
              <a:rPr lang="en-US" baseline="0" dirty="0"/>
              <a:t>Agricultural: invades field lands</a:t>
            </a:r>
            <a:br>
              <a:rPr lang="en-US" baseline="0" dirty="0"/>
            </a:br>
            <a:endParaRPr lang="en-US" baseline="0" dirty="0"/>
          </a:p>
          <a:p>
            <a:r>
              <a:rPr lang="en-US" baseline="0" dirty="0"/>
              <a:t>Control: widespread and long-term = losing battle, not realistic, ineffective</a:t>
            </a:r>
            <a:endParaRPr lang="en-US" dirty="0"/>
          </a:p>
        </p:txBody>
      </p:sp>
      <p:sp>
        <p:nvSpPr>
          <p:cNvPr id="4" name="Slide Number Placeholder 3"/>
          <p:cNvSpPr>
            <a:spLocks noGrp="1"/>
          </p:cNvSpPr>
          <p:nvPr>
            <p:ph type="sldNum" sz="quarter" idx="10"/>
          </p:nvPr>
        </p:nvSpPr>
        <p:spPr/>
        <p:txBody>
          <a:bodyPr/>
          <a:lstStyle/>
          <a:p>
            <a:fld id="{AB9C42FF-67E0-2140-A1A0-221EED29F320}" type="slidenum">
              <a:rPr lang="en-US" smtClean="0"/>
              <a:t>3</a:t>
            </a:fld>
            <a:endParaRPr lang="en-US" dirty="0"/>
          </a:p>
        </p:txBody>
      </p:sp>
    </p:spTree>
    <p:extLst>
      <p:ext uri="{BB962C8B-B14F-4D97-AF65-F5344CB8AC3E}">
        <p14:creationId xmlns:p14="http://schemas.microsoft.com/office/powerpoint/2010/main" val="1133475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Manual/Mechanical: </a:t>
            </a:r>
          </a:p>
          <a:p>
            <a:pPr lvl="1"/>
            <a:r>
              <a:rPr lang="en-US" dirty="0"/>
              <a:t>Pulling, cutting, digging, girdling, chopping, cutting, mowing, scarification, etc.</a:t>
            </a:r>
          </a:p>
          <a:p>
            <a:r>
              <a:rPr lang="en-US" dirty="0"/>
              <a:t>Chemical:</a:t>
            </a:r>
          </a:p>
          <a:p>
            <a:pPr lvl="1"/>
            <a:r>
              <a:rPr lang="en-US" dirty="0"/>
              <a:t>Foliar spray, cut stump treatments, hack-and-squirt, etc.</a:t>
            </a:r>
          </a:p>
          <a:p>
            <a:r>
              <a:rPr lang="en-US" dirty="0"/>
              <a:t>Can be costly!! </a:t>
            </a:r>
          </a:p>
          <a:p>
            <a:pPr lvl="1"/>
            <a:r>
              <a:rPr lang="en-US" dirty="0"/>
              <a:t>$25,000 spent in Shenandoah NP</a:t>
            </a:r>
          </a:p>
          <a:p>
            <a:pPr lvl="1"/>
            <a:r>
              <a:rPr lang="en-US" dirty="0"/>
              <a:t>$8,750/ha (</a:t>
            </a:r>
            <a:r>
              <a:rPr lang="en-US" dirty="0" err="1"/>
              <a:t>Kok</a:t>
            </a:r>
            <a:r>
              <a:rPr lang="en-US" dirty="0"/>
              <a:t> et al. 2008)</a:t>
            </a:r>
          </a:p>
          <a:p>
            <a:r>
              <a:rPr lang="en-US" dirty="0"/>
              <a:t>General “rules”:</a:t>
            </a:r>
          </a:p>
          <a:p>
            <a:pPr lvl="1"/>
            <a:r>
              <a:rPr lang="en-US" dirty="0"/>
              <a:t>Combination of mechanical and chemical</a:t>
            </a:r>
          </a:p>
          <a:p>
            <a:pPr lvl="1"/>
            <a:r>
              <a:rPr lang="en-US" dirty="0"/>
              <a:t>Target seed-bearing trees first</a:t>
            </a:r>
          </a:p>
          <a:p>
            <a:pPr lvl="1"/>
            <a:r>
              <a:rPr lang="en-US" dirty="0"/>
              <a:t>Resurvey and retreat yearly</a:t>
            </a:r>
          </a:p>
          <a:p>
            <a:endParaRPr lang="en-US" dirty="0"/>
          </a:p>
        </p:txBody>
      </p:sp>
      <p:sp>
        <p:nvSpPr>
          <p:cNvPr id="4" name="Slide Number Placeholder 3"/>
          <p:cNvSpPr>
            <a:spLocks noGrp="1"/>
          </p:cNvSpPr>
          <p:nvPr>
            <p:ph type="sldNum" sz="quarter" idx="10"/>
          </p:nvPr>
        </p:nvSpPr>
        <p:spPr/>
        <p:txBody>
          <a:bodyPr/>
          <a:lstStyle/>
          <a:p>
            <a:fld id="{B6D4575F-0F7C-3F46-95C3-86F898129E9C}" type="slidenum">
              <a:rPr lang="en-US" smtClean="0"/>
              <a:t>4</a:t>
            </a:fld>
            <a:endParaRPr lang="en-US"/>
          </a:p>
        </p:txBody>
      </p:sp>
    </p:spTree>
    <p:extLst>
      <p:ext uri="{BB962C8B-B14F-4D97-AF65-F5344CB8AC3E}">
        <p14:creationId xmlns:p14="http://schemas.microsoft.com/office/powerpoint/2010/main" val="2300153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*Field observations show no other species impacted!</a:t>
            </a:r>
          </a:p>
          <a:p>
            <a:r>
              <a:rPr lang="en-US" dirty="0"/>
              <a:t>Using what is already here </a:t>
            </a:r>
          </a:p>
          <a:p>
            <a:pPr lvl="1"/>
            <a:r>
              <a:rPr lang="en-US" dirty="0"/>
              <a:t>No permitting! </a:t>
            </a:r>
          </a:p>
          <a:p>
            <a:pPr lvl="1"/>
            <a:r>
              <a:rPr lang="en-US" dirty="0"/>
              <a:t>Less risk!</a:t>
            </a:r>
          </a:p>
          <a:p>
            <a:r>
              <a:rPr lang="en-US" dirty="0"/>
              <a:t>Insects</a:t>
            </a:r>
          </a:p>
          <a:p>
            <a:pPr lvl="1"/>
            <a:r>
              <a:rPr lang="en-US" dirty="0"/>
              <a:t>Damage “insignificant” </a:t>
            </a:r>
          </a:p>
          <a:p>
            <a:r>
              <a:rPr lang="en-US" dirty="0"/>
              <a:t>Pathogens</a:t>
            </a:r>
          </a:p>
          <a:p>
            <a:pPr lvl="1"/>
            <a:r>
              <a:rPr lang="en-US" dirty="0"/>
              <a:t>Very rare</a:t>
            </a:r>
          </a:p>
          <a:p>
            <a:pPr lvl="1"/>
            <a:r>
              <a:rPr lang="en-US" dirty="0"/>
              <a:t>One major disease: </a:t>
            </a:r>
            <a:r>
              <a:rPr lang="en-US" i="1" u="sng" dirty="0"/>
              <a:t>Verticillium </a:t>
            </a:r>
            <a:r>
              <a:rPr lang="en-US" u="sng" dirty="0"/>
              <a:t>Wilt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4DF1360-0372-3D49-A3B1-AF3974266CB7}" type="slidenum">
              <a:rPr lang="en-US" smtClean="0"/>
              <a:t>6</a:t>
            </a:fld>
            <a:endParaRPr lang="en-US"/>
          </a:p>
        </p:txBody>
      </p:sp>
    </p:spTree>
    <p:extLst>
      <p:ext uri="{BB962C8B-B14F-4D97-AF65-F5344CB8AC3E}">
        <p14:creationId xmlns:p14="http://schemas.microsoft.com/office/powerpoint/2010/main" val="766481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72781C-D1DC-3843-9ED5-F9DDC4947496}" type="slidenum">
              <a:rPr lang="en-US" smtClean="0"/>
              <a:t>8</a:t>
            </a:fld>
            <a:endParaRPr lang="en-US"/>
          </a:p>
        </p:txBody>
      </p:sp>
    </p:spTree>
    <p:extLst>
      <p:ext uri="{BB962C8B-B14F-4D97-AF65-F5344CB8AC3E}">
        <p14:creationId xmlns:p14="http://schemas.microsoft.com/office/powerpoint/2010/main" val="3896325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Resting</a:t>
            </a:r>
            <a:r>
              <a:rPr lang="en-US" baseline="0" dirty="0"/>
              <a:t> structures in soil</a:t>
            </a:r>
          </a:p>
          <a:p>
            <a:pPr marL="228600" indent="-228600">
              <a:buAutoNum type="arabicPeriod"/>
            </a:pPr>
            <a:r>
              <a:rPr lang="en-US" baseline="0" dirty="0"/>
              <a:t>Root exudate stimulates growth, fungi penetrates root tip</a:t>
            </a:r>
          </a:p>
          <a:p>
            <a:pPr marL="228600" indent="-228600">
              <a:buAutoNum type="arabicPeriod"/>
            </a:pPr>
            <a:r>
              <a:rPr lang="en-US" baseline="0" dirty="0"/>
              <a:t>Hyphae colonize root cortex and enter stem xylem</a:t>
            </a:r>
          </a:p>
          <a:p>
            <a:pPr marL="228600" indent="-228600">
              <a:buAutoNum type="arabicPeriod"/>
            </a:pPr>
            <a:r>
              <a:rPr lang="en-US" baseline="0" dirty="0" err="1"/>
              <a:t>Dungus</a:t>
            </a:r>
            <a:r>
              <a:rPr lang="en-US" baseline="0" dirty="0"/>
              <a:t> produces conidia (asexual) to spread through xylem</a:t>
            </a:r>
          </a:p>
          <a:p>
            <a:pPr marL="228600" indent="-228600">
              <a:buAutoNum type="arabicPeriod"/>
            </a:pPr>
            <a:r>
              <a:rPr lang="en-US" baseline="0" dirty="0"/>
              <a:t>Vascular stem compromised</a:t>
            </a:r>
          </a:p>
          <a:p>
            <a:pPr marL="228600" indent="-228600">
              <a:buAutoNum type="arabicPeriod"/>
            </a:pPr>
            <a:r>
              <a:rPr lang="en-US" baseline="0" dirty="0"/>
              <a:t>Foliage wilts and dies</a:t>
            </a:r>
          </a:p>
          <a:p>
            <a:pPr marL="228600" indent="-228600">
              <a:buAutoNum type="arabicPeriod"/>
            </a:pPr>
            <a:r>
              <a:rPr lang="en-US" baseline="0" dirty="0"/>
              <a:t>Restring structures develop within dead plant tissue</a:t>
            </a:r>
          </a:p>
          <a:p>
            <a:pPr marL="228600" indent="-228600">
              <a:buAutoNum type="arabicPeriod"/>
            </a:pPr>
            <a:r>
              <a:rPr lang="en-US" baseline="0" dirty="0"/>
              <a:t>Resting structures return to soil</a:t>
            </a:r>
            <a:endParaRPr lang="en-US" dirty="0"/>
          </a:p>
        </p:txBody>
      </p:sp>
      <p:sp>
        <p:nvSpPr>
          <p:cNvPr id="4" name="Slide Number Placeholder 3"/>
          <p:cNvSpPr>
            <a:spLocks noGrp="1"/>
          </p:cNvSpPr>
          <p:nvPr>
            <p:ph type="sldNum" sz="quarter" idx="10"/>
          </p:nvPr>
        </p:nvSpPr>
        <p:spPr/>
        <p:txBody>
          <a:bodyPr/>
          <a:lstStyle/>
          <a:p>
            <a:fld id="{74DF1360-0372-3D49-A3B1-AF3974266CB7}" type="slidenum">
              <a:rPr lang="en-US" smtClean="0"/>
              <a:t>9</a:t>
            </a:fld>
            <a:endParaRPr lang="en-US"/>
          </a:p>
        </p:txBody>
      </p:sp>
    </p:spTree>
    <p:extLst>
      <p:ext uri="{BB962C8B-B14F-4D97-AF65-F5344CB8AC3E}">
        <p14:creationId xmlns:p14="http://schemas.microsoft.com/office/powerpoint/2010/main" val="3313293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CDA759-3AF4-A34C-833D-967BE30FE361}" type="slidenum">
              <a:rPr lang="en-US" smtClean="0"/>
              <a:t>12</a:t>
            </a:fld>
            <a:endParaRPr lang="en-US"/>
          </a:p>
        </p:txBody>
      </p:sp>
    </p:spTree>
    <p:extLst>
      <p:ext uri="{BB962C8B-B14F-4D97-AF65-F5344CB8AC3E}">
        <p14:creationId xmlns:p14="http://schemas.microsoft.com/office/powerpoint/2010/main" val="3648561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23F844-5AF8-D44D-8052-5C3873106797}" type="slidenum">
              <a:rPr lang="en-US" smtClean="0"/>
              <a:t>15</a:t>
            </a:fld>
            <a:endParaRPr lang="en-US"/>
          </a:p>
        </p:txBody>
      </p:sp>
    </p:spTree>
    <p:extLst>
      <p:ext uri="{BB962C8B-B14F-4D97-AF65-F5344CB8AC3E}">
        <p14:creationId xmlns:p14="http://schemas.microsoft.com/office/powerpoint/2010/main" val="350561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99395AAB-B3EF-BD45-8FC3-DBC53BF8A95F}"/>
              </a:ext>
            </a:extLst>
          </p:cNvPr>
          <p:cNvSpPr>
            <a:spLocks noGrp="1"/>
          </p:cNvSpPr>
          <p:nvPr>
            <p:ph type="subTitle" idx="1"/>
          </p:nvPr>
        </p:nvSpPr>
        <p:spPr>
          <a:xfrm>
            <a:off x="1524000" y="2175017"/>
            <a:ext cx="9144000" cy="308278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203683F-FC76-564E-90E4-7D6B90996CED}"/>
              </a:ext>
            </a:extLst>
          </p:cNvPr>
          <p:cNvSpPr>
            <a:spLocks noGrp="1"/>
          </p:cNvSpPr>
          <p:nvPr>
            <p:ph type="dt" sz="half" idx="10"/>
          </p:nvPr>
        </p:nvSpPr>
        <p:spPr/>
        <p:txBody>
          <a:bodyPr/>
          <a:lstStyle/>
          <a:p>
            <a:fld id="{EC14CD8E-7A47-1C42-AA91-E95A88A735B0}" type="datetime1">
              <a:rPr lang="en-US" smtClean="0"/>
              <a:t>3/26/19</a:t>
            </a:fld>
            <a:endParaRPr lang="en-US"/>
          </a:p>
        </p:txBody>
      </p:sp>
      <p:sp>
        <p:nvSpPr>
          <p:cNvPr id="5" name="Footer Placeholder 4">
            <a:extLst>
              <a:ext uri="{FF2B5EF4-FFF2-40B4-BE49-F238E27FC236}">
                <a16:creationId xmlns:a16="http://schemas.microsoft.com/office/drawing/2014/main" xmlns="" id="{C1DAACB3-38A8-3743-8FF2-D2FBF06A6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2CDF4E-8A76-A846-96A5-2A82C2D95AD6}"/>
              </a:ext>
            </a:extLst>
          </p:cNvPr>
          <p:cNvSpPr>
            <a:spLocks noGrp="1"/>
          </p:cNvSpPr>
          <p:nvPr>
            <p:ph type="sldNum" sz="quarter" idx="12"/>
          </p:nvPr>
        </p:nvSpPr>
        <p:spPr/>
        <p:txBody>
          <a:bodyPr/>
          <a:lstStyle/>
          <a:p>
            <a:fld id="{AC5F3062-3D59-4840-8E84-10931F157AB9}" type="slidenum">
              <a:rPr lang="en-US" smtClean="0"/>
              <a:t>‹#›</a:t>
            </a:fld>
            <a:endParaRPr lang="en-US"/>
          </a:p>
        </p:txBody>
      </p:sp>
      <p:sp>
        <p:nvSpPr>
          <p:cNvPr id="7" name="Rounded Rectangle 6">
            <a:extLst>
              <a:ext uri="{FF2B5EF4-FFF2-40B4-BE49-F238E27FC236}">
                <a16:creationId xmlns:a16="http://schemas.microsoft.com/office/drawing/2014/main" xmlns="" id="{EDE3205F-B129-3543-9B8D-34BBC1BEBADA}"/>
              </a:ext>
            </a:extLst>
          </p:cNvPr>
          <p:cNvSpPr/>
          <p:nvPr userDrawn="1"/>
        </p:nvSpPr>
        <p:spPr>
          <a:xfrm>
            <a:off x="127416" y="955961"/>
            <a:ext cx="11937167" cy="1219056"/>
          </a:xfrm>
          <a:prstGeom prst="roundRect">
            <a:avLst>
              <a:gd name="adj" fmla="val 260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E9555DA-E5EE-4B48-934C-57BA1E174445}"/>
              </a:ext>
            </a:extLst>
          </p:cNvPr>
          <p:cNvSpPr>
            <a:spLocks noGrp="1"/>
          </p:cNvSpPr>
          <p:nvPr>
            <p:ph type="ctrTitle"/>
          </p:nvPr>
        </p:nvSpPr>
        <p:spPr>
          <a:xfrm>
            <a:off x="1524000" y="955961"/>
            <a:ext cx="9144000" cy="1219056"/>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423332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EBE15-AEA1-F841-99F1-E9B8669526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A43586C-5A66-B942-89B7-079A34AB61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C8F1A3-2D51-E44A-8F72-8DF4AAB95E9F}"/>
              </a:ext>
            </a:extLst>
          </p:cNvPr>
          <p:cNvSpPr>
            <a:spLocks noGrp="1"/>
          </p:cNvSpPr>
          <p:nvPr>
            <p:ph type="dt" sz="half" idx="10"/>
          </p:nvPr>
        </p:nvSpPr>
        <p:spPr/>
        <p:txBody>
          <a:bodyPr/>
          <a:lstStyle/>
          <a:p>
            <a:fld id="{B154E0BC-F2F0-9C48-9A6C-B8E09667FE9A}" type="datetime1">
              <a:rPr lang="en-US" smtClean="0"/>
              <a:t>3/26/19</a:t>
            </a:fld>
            <a:endParaRPr lang="en-US"/>
          </a:p>
        </p:txBody>
      </p:sp>
      <p:sp>
        <p:nvSpPr>
          <p:cNvPr id="5" name="Footer Placeholder 4">
            <a:extLst>
              <a:ext uri="{FF2B5EF4-FFF2-40B4-BE49-F238E27FC236}">
                <a16:creationId xmlns:a16="http://schemas.microsoft.com/office/drawing/2014/main" xmlns="" id="{45ACE82D-315D-8B42-BE10-CF34752E2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1414B7-D9C6-5542-B529-EB4492872083}"/>
              </a:ext>
            </a:extLst>
          </p:cNvPr>
          <p:cNvSpPr>
            <a:spLocks noGrp="1"/>
          </p:cNvSpPr>
          <p:nvPr>
            <p:ph type="sldNum" sz="quarter" idx="12"/>
          </p:nvPr>
        </p:nvSpPr>
        <p:spPr/>
        <p:txBody>
          <a:bodyPr/>
          <a:lstStyle/>
          <a:p>
            <a:fld id="{AC5F3062-3D59-4840-8E84-10931F157AB9}" type="slidenum">
              <a:rPr lang="en-US" smtClean="0"/>
              <a:t>‹#›</a:t>
            </a:fld>
            <a:endParaRPr lang="en-US"/>
          </a:p>
        </p:txBody>
      </p:sp>
    </p:spTree>
    <p:extLst>
      <p:ext uri="{BB962C8B-B14F-4D97-AF65-F5344CB8AC3E}">
        <p14:creationId xmlns:p14="http://schemas.microsoft.com/office/powerpoint/2010/main" val="110700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2B1F6F4-44A4-704C-A74B-AC82A9177C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6479F48-ED22-0A43-A968-B1AB993A4C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C0F0A5-0ED1-BF48-B1CC-4D25B62AA8BE}"/>
              </a:ext>
            </a:extLst>
          </p:cNvPr>
          <p:cNvSpPr>
            <a:spLocks noGrp="1"/>
          </p:cNvSpPr>
          <p:nvPr>
            <p:ph type="dt" sz="half" idx="10"/>
          </p:nvPr>
        </p:nvSpPr>
        <p:spPr/>
        <p:txBody>
          <a:bodyPr/>
          <a:lstStyle/>
          <a:p>
            <a:fld id="{73753A83-9686-7F4F-8521-936E49BC0D5C}" type="datetime1">
              <a:rPr lang="en-US" smtClean="0"/>
              <a:t>3/26/19</a:t>
            </a:fld>
            <a:endParaRPr lang="en-US"/>
          </a:p>
        </p:txBody>
      </p:sp>
      <p:sp>
        <p:nvSpPr>
          <p:cNvPr id="5" name="Footer Placeholder 4">
            <a:extLst>
              <a:ext uri="{FF2B5EF4-FFF2-40B4-BE49-F238E27FC236}">
                <a16:creationId xmlns:a16="http://schemas.microsoft.com/office/drawing/2014/main" xmlns="" id="{BC910FB9-D48A-AD4B-BCFE-FC116C6EA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2B7B76-E2B1-8C4E-B052-127113994FE9}"/>
              </a:ext>
            </a:extLst>
          </p:cNvPr>
          <p:cNvSpPr>
            <a:spLocks noGrp="1"/>
          </p:cNvSpPr>
          <p:nvPr>
            <p:ph type="sldNum" sz="quarter" idx="12"/>
          </p:nvPr>
        </p:nvSpPr>
        <p:spPr/>
        <p:txBody>
          <a:bodyPr/>
          <a:lstStyle/>
          <a:p>
            <a:fld id="{AC5F3062-3D59-4840-8E84-10931F157AB9}" type="slidenum">
              <a:rPr lang="en-US" smtClean="0"/>
              <a:t>‹#›</a:t>
            </a:fld>
            <a:endParaRPr lang="en-US"/>
          </a:p>
        </p:txBody>
      </p:sp>
    </p:spTree>
    <p:extLst>
      <p:ext uri="{BB962C8B-B14F-4D97-AF65-F5344CB8AC3E}">
        <p14:creationId xmlns:p14="http://schemas.microsoft.com/office/powerpoint/2010/main" val="426057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442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DB380E4E-F8B9-7E46-9C5D-13EEAADF8497}"/>
              </a:ext>
            </a:extLst>
          </p:cNvPr>
          <p:cNvSpPr/>
          <p:nvPr userDrawn="1"/>
        </p:nvSpPr>
        <p:spPr>
          <a:xfrm>
            <a:off x="127416" y="1019332"/>
            <a:ext cx="11937167" cy="5727390"/>
          </a:xfrm>
          <a:prstGeom prst="roundRect">
            <a:avLst>
              <a:gd name="adj" fmla="val 260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B634F4C-CF5B-014A-8A7A-22DFFC821F2C}"/>
              </a:ext>
            </a:extLst>
          </p:cNvPr>
          <p:cNvSpPr>
            <a:spLocks noGrp="1"/>
          </p:cNvSpPr>
          <p:nvPr>
            <p:ph type="title"/>
          </p:nvPr>
        </p:nvSpPr>
        <p:spPr>
          <a:xfrm>
            <a:off x="127416" y="1"/>
            <a:ext cx="11937166" cy="101933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006433-5924-A342-A163-EB8868842749}"/>
              </a:ext>
            </a:extLst>
          </p:cNvPr>
          <p:cNvSpPr>
            <a:spLocks noGrp="1"/>
          </p:cNvSpPr>
          <p:nvPr>
            <p:ph idx="1"/>
          </p:nvPr>
        </p:nvSpPr>
        <p:spPr>
          <a:xfrm>
            <a:off x="274319" y="1149177"/>
            <a:ext cx="11622713" cy="55722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B3396C-4EF7-EA4C-8BF1-82A3E932A931}"/>
              </a:ext>
            </a:extLst>
          </p:cNvPr>
          <p:cNvSpPr>
            <a:spLocks noGrp="1"/>
          </p:cNvSpPr>
          <p:nvPr>
            <p:ph type="dt" sz="half" idx="10"/>
          </p:nvPr>
        </p:nvSpPr>
        <p:spPr/>
        <p:txBody>
          <a:bodyPr/>
          <a:lstStyle/>
          <a:p>
            <a:fld id="{29CA7920-7F3E-FE44-8AF3-AD5B71BA9A94}" type="datetime1">
              <a:rPr lang="en-US" smtClean="0"/>
              <a:t>3/26/19</a:t>
            </a:fld>
            <a:endParaRPr lang="en-US"/>
          </a:p>
        </p:txBody>
      </p:sp>
      <p:sp>
        <p:nvSpPr>
          <p:cNvPr id="5" name="Footer Placeholder 4">
            <a:extLst>
              <a:ext uri="{FF2B5EF4-FFF2-40B4-BE49-F238E27FC236}">
                <a16:creationId xmlns:a16="http://schemas.microsoft.com/office/drawing/2014/main" xmlns="" id="{50156DE5-D6EB-8046-8E57-ADA07691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32CF43-2A17-B945-8237-4ED36E7B9FD0}"/>
              </a:ext>
            </a:extLst>
          </p:cNvPr>
          <p:cNvSpPr>
            <a:spLocks noGrp="1"/>
          </p:cNvSpPr>
          <p:nvPr>
            <p:ph type="sldNum" sz="quarter" idx="12"/>
          </p:nvPr>
        </p:nvSpPr>
        <p:spPr>
          <a:xfrm flipH="1">
            <a:off x="11319999" y="0"/>
            <a:ext cx="744583" cy="365125"/>
          </a:xfrm>
        </p:spPr>
        <p:txBody>
          <a:bodyPr/>
          <a:lstStyle>
            <a:lvl1pPr algn="r">
              <a:defRPr sz="2400"/>
            </a:lvl1pPr>
          </a:lstStyle>
          <a:p>
            <a:fld id="{AC5F3062-3D59-4840-8E84-10931F157AB9}" type="slidenum">
              <a:rPr lang="en-US" smtClean="0"/>
              <a:pPr/>
              <a:t>‹#›</a:t>
            </a:fld>
            <a:endParaRPr lang="en-US" dirty="0"/>
          </a:p>
        </p:txBody>
      </p:sp>
    </p:spTree>
    <p:extLst>
      <p:ext uri="{BB962C8B-B14F-4D97-AF65-F5344CB8AC3E}">
        <p14:creationId xmlns:p14="http://schemas.microsoft.com/office/powerpoint/2010/main" val="363016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00BD3-BBFD-634D-AED3-0B4680AB7F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DAB540D-D360-C442-AE63-8BB17C78E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487C7E2-1F36-BC45-8EE1-7F1B559FE0B6}"/>
              </a:ext>
            </a:extLst>
          </p:cNvPr>
          <p:cNvSpPr>
            <a:spLocks noGrp="1"/>
          </p:cNvSpPr>
          <p:nvPr>
            <p:ph type="dt" sz="half" idx="10"/>
          </p:nvPr>
        </p:nvSpPr>
        <p:spPr/>
        <p:txBody>
          <a:bodyPr/>
          <a:lstStyle/>
          <a:p>
            <a:fld id="{3F257A36-CC43-FD4A-B5B9-7946F155A277}" type="datetime1">
              <a:rPr lang="en-US" smtClean="0"/>
              <a:t>3/26/19</a:t>
            </a:fld>
            <a:endParaRPr lang="en-US"/>
          </a:p>
        </p:txBody>
      </p:sp>
      <p:sp>
        <p:nvSpPr>
          <p:cNvPr id="5" name="Footer Placeholder 4">
            <a:extLst>
              <a:ext uri="{FF2B5EF4-FFF2-40B4-BE49-F238E27FC236}">
                <a16:creationId xmlns:a16="http://schemas.microsoft.com/office/drawing/2014/main" xmlns="" id="{314D4430-1763-0043-A9C7-B2A526EBA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5BDF2D-00DC-1D47-8153-3C3FE622D7AA}"/>
              </a:ext>
            </a:extLst>
          </p:cNvPr>
          <p:cNvSpPr>
            <a:spLocks noGrp="1"/>
          </p:cNvSpPr>
          <p:nvPr>
            <p:ph type="sldNum" sz="quarter" idx="12"/>
          </p:nvPr>
        </p:nvSpPr>
        <p:spPr/>
        <p:txBody>
          <a:bodyPr/>
          <a:lstStyle/>
          <a:p>
            <a:fld id="{AC5F3062-3D59-4840-8E84-10931F157AB9}" type="slidenum">
              <a:rPr lang="en-US" smtClean="0"/>
              <a:t>‹#›</a:t>
            </a:fld>
            <a:endParaRPr lang="en-US"/>
          </a:p>
        </p:txBody>
      </p:sp>
    </p:spTree>
    <p:extLst>
      <p:ext uri="{BB962C8B-B14F-4D97-AF65-F5344CB8AC3E}">
        <p14:creationId xmlns:p14="http://schemas.microsoft.com/office/powerpoint/2010/main" val="112775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xmlns="" id="{A95E54CD-8AC6-1D45-898B-D5FF3B0C0803}"/>
              </a:ext>
            </a:extLst>
          </p:cNvPr>
          <p:cNvSpPr/>
          <p:nvPr userDrawn="1"/>
        </p:nvSpPr>
        <p:spPr>
          <a:xfrm>
            <a:off x="6172199" y="1019332"/>
            <a:ext cx="5892382" cy="5727390"/>
          </a:xfrm>
          <a:prstGeom prst="roundRect">
            <a:avLst>
              <a:gd name="adj" fmla="val 260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xmlns="" id="{46383B22-8D2C-C14F-A04B-7F1E1FAFF450}"/>
              </a:ext>
            </a:extLst>
          </p:cNvPr>
          <p:cNvSpPr/>
          <p:nvPr userDrawn="1"/>
        </p:nvSpPr>
        <p:spPr>
          <a:xfrm>
            <a:off x="127417" y="1019332"/>
            <a:ext cx="5892384" cy="5727390"/>
          </a:xfrm>
          <a:prstGeom prst="roundRect">
            <a:avLst>
              <a:gd name="adj" fmla="val 260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D7B1A66-21AF-B249-AD5C-5923F57A4674}"/>
              </a:ext>
            </a:extLst>
          </p:cNvPr>
          <p:cNvSpPr>
            <a:spLocks noGrp="1"/>
          </p:cNvSpPr>
          <p:nvPr>
            <p:ph type="title"/>
          </p:nvPr>
        </p:nvSpPr>
        <p:spPr>
          <a:xfrm>
            <a:off x="127415" y="1"/>
            <a:ext cx="11937167" cy="10193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F98254-2174-6144-B938-C6B11617D04F}"/>
              </a:ext>
            </a:extLst>
          </p:cNvPr>
          <p:cNvSpPr>
            <a:spLocks noGrp="1"/>
          </p:cNvSpPr>
          <p:nvPr>
            <p:ph sz="half" idx="1"/>
          </p:nvPr>
        </p:nvSpPr>
        <p:spPr>
          <a:xfrm>
            <a:off x="231820" y="1198719"/>
            <a:ext cx="5653825" cy="49782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CA4497-F0EA-2248-881C-A55F88EF1E48}"/>
              </a:ext>
            </a:extLst>
          </p:cNvPr>
          <p:cNvSpPr>
            <a:spLocks noGrp="1"/>
          </p:cNvSpPr>
          <p:nvPr>
            <p:ph sz="half" idx="2"/>
          </p:nvPr>
        </p:nvSpPr>
        <p:spPr>
          <a:xfrm>
            <a:off x="6284890" y="1198719"/>
            <a:ext cx="5666704" cy="49782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39A31BB-BA4F-5242-9BB9-386F067DADDB}"/>
              </a:ext>
            </a:extLst>
          </p:cNvPr>
          <p:cNvSpPr>
            <a:spLocks noGrp="1"/>
          </p:cNvSpPr>
          <p:nvPr>
            <p:ph type="dt" sz="half" idx="10"/>
          </p:nvPr>
        </p:nvSpPr>
        <p:spPr/>
        <p:txBody>
          <a:bodyPr/>
          <a:lstStyle/>
          <a:p>
            <a:fld id="{17A70574-5567-DB41-B703-EA97AA2CC370}" type="datetime1">
              <a:rPr lang="en-US" smtClean="0"/>
              <a:t>3/26/19</a:t>
            </a:fld>
            <a:endParaRPr lang="en-US"/>
          </a:p>
        </p:txBody>
      </p:sp>
      <p:sp>
        <p:nvSpPr>
          <p:cNvPr id="6" name="Footer Placeholder 5">
            <a:extLst>
              <a:ext uri="{FF2B5EF4-FFF2-40B4-BE49-F238E27FC236}">
                <a16:creationId xmlns:a16="http://schemas.microsoft.com/office/drawing/2014/main" xmlns="" id="{8D7081E4-6012-2944-9AE5-575BCB958F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774F6F-4FF3-8C46-930F-56B40BD7D2A9}"/>
              </a:ext>
            </a:extLst>
          </p:cNvPr>
          <p:cNvSpPr>
            <a:spLocks noGrp="1"/>
          </p:cNvSpPr>
          <p:nvPr>
            <p:ph type="sldNum" sz="quarter" idx="12"/>
          </p:nvPr>
        </p:nvSpPr>
        <p:spPr>
          <a:xfrm>
            <a:off x="11303624" y="8680"/>
            <a:ext cx="760957" cy="365125"/>
          </a:xfrm>
        </p:spPr>
        <p:txBody>
          <a:bodyPr/>
          <a:lstStyle>
            <a:lvl1pPr algn="r">
              <a:defRPr sz="2400"/>
            </a:lvl1pPr>
          </a:lstStyle>
          <a:p>
            <a:fld id="{AC5F3062-3D59-4840-8E84-10931F157AB9}" type="slidenum">
              <a:rPr lang="en-US" smtClean="0"/>
              <a:pPr/>
              <a:t>‹#›</a:t>
            </a:fld>
            <a:endParaRPr lang="en-US" dirty="0"/>
          </a:p>
        </p:txBody>
      </p:sp>
    </p:spTree>
    <p:extLst>
      <p:ext uri="{BB962C8B-B14F-4D97-AF65-F5344CB8AC3E}">
        <p14:creationId xmlns:p14="http://schemas.microsoft.com/office/powerpoint/2010/main" val="124006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92B07E-95D2-564A-B929-EF0F459C59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4C3E8B-C10C-9449-93A7-6CEB58C0A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A23D871-3B81-464D-8C71-B6DB47CA96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2F8314C-D76D-F64B-8EB1-E5B65AD49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EE0AD2F-FB9B-BB48-B86E-BE0BF380D7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E598BA-9087-DB42-9B22-21FC131C7E91}"/>
              </a:ext>
            </a:extLst>
          </p:cNvPr>
          <p:cNvSpPr>
            <a:spLocks noGrp="1"/>
          </p:cNvSpPr>
          <p:nvPr>
            <p:ph type="dt" sz="half" idx="10"/>
          </p:nvPr>
        </p:nvSpPr>
        <p:spPr/>
        <p:txBody>
          <a:bodyPr/>
          <a:lstStyle/>
          <a:p>
            <a:fld id="{1EBD2379-EFCC-5E46-B4DB-4F1160F3ED4A}" type="datetime1">
              <a:rPr lang="en-US" smtClean="0"/>
              <a:t>3/26/19</a:t>
            </a:fld>
            <a:endParaRPr lang="en-US"/>
          </a:p>
        </p:txBody>
      </p:sp>
      <p:sp>
        <p:nvSpPr>
          <p:cNvPr id="8" name="Footer Placeholder 7">
            <a:extLst>
              <a:ext uri="{FF2B5EF4-FFF2-40B4-BE49-F238E27FC236}">
                <a16:creationId xmlns:a16="http://schemas.microsoft.com/office/drawing/2014/main" xmlns="" id="{67D6E8C1-FACC-B14A-9248-178F4CA160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B4DC78-4047-D04C-B8DB-32D69ED5CD73}"/>
              </a:ext>
            </a:extLst>
          </p:cNvPr>
          <p:cNvSpPr>
            <a:spLocks noGrp="1"/>
          </p:cNvSpPr>
          <p:nvPr>
            <p:ph type="sldNum" sz="quarter" idx="12"/>
          </p:nvPr>
        </p:nvSpPr>
        <p:spPr/>
        <p:txBody>
          <a:bodyPr/>
          <a:lstStyle/>
          <a:p>
            <a:fld id="{AC5F3062-3D59-4840-8E84-10931F157AB9}" type="slidenum">
              <a:rPr lang="en-US" smtClean="0"/>
              <a:t>‹#›</a:t>
            </a:fld>
            <a:endParaRPr lang="en-US"/>
          </a:p>
        </p:txBody>
      </p:sp>
    </p:spTree>
    <p:extLst>
      <p:ext uri="{BB962C8B-B14F-4D97-AF65-F5344CB8AC3E}">
        <p14:creationId xmlns:p14="http://schemas.microsoft.com/office/powerpoint/2010/main" val="67470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437AD-6F53-0A4D-8121-D515312CCA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AA0916F-119A-8A4A-993F-13D3FE20AFD5}"/>
              </a:ext>
            </a:extLst>
          </p:cNvPr>
          <p:cNvSpPr>
            <a:spLocks noGrp="1"/>
          </p:cNvSpPr>
          <p:nvPr>
            <p:ph type="dt" sz="half" idx="10"/>
          </p:nvPr>
        </p:nvSpPr>
        <p:spPr/>
        <p:txBody>
          <a:bodyPr/>
          <a:lstStyle/>
          <a:p>
            <a:fld id="{F2F64F29-02E3-344F-B43C-FC859DD194BB}" type="datetime1">
              <a:rPr lang="en-US" smtClean="0"/>
              <a:t>3/26/19</a:t>
            </a:fld>
            <a:endParaRPr lang="en-US"/>
          </a:p>
        </p:txBody>
      </p:sp>
      <p:sp>
        <p:nvSpPr>
          <p:cNvPr id="4" name="Footer Placeholder 3">
            <a:extLst>
              <a:ext uri="{FF2B5EF4-FFF2-40B4-BE49-F238E27FC236}">
                <a16:creationId xmlns:a16="http://schemas.microsoft.com/office/drawing/2014/main" xmlns="" id="{DAC6DD31-E549-4B46-B04A-7C4210181B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66B024A-DEDB-9248-885D-90B6DC285A7F}"/>
              </a:ext>
            </a:extLst>
          </p:cNvPr>
          <p:cNvSpPr>
            <a:spLocks noGrp="1"/>
          </p:cNvSpPr>
          <p:nvPr>
            <p:ph type="sldNum" sz="quarter" idx="12"/>
          </p:nvPr>
        </p:nvSpPr>
        <p:spPr/>
        <p:txBody>
          <a:bodyPr/>
          <a:lstStyle/>
          <a:p>
            <a:fld id="{AC5F3062-3D59-4840-8E84-10931F157AB9}" type="slidenum">
              <a:rPr lang="en-US" smtClean="0"/>
              <a:t>‹#›</a:t>
            </a:fld>
            <a:endParaRPr lang="en-US"/>
          </a:p>
        </p:txBody>
      </p:sp>
    </p:spTree>
    <p:extLst>
      <p:ext uri="{BB962C8B-B14F-4D97-AF65-F5344CB8AC3E}">
        <p14:creationId xmlns:p14="http://schemas.microsoft.com/office/powerpoint/2010/main" val="40665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52B921-C6FA-CE4C-905D-1656D65A891B}"/>
              </a:ext>
            </a:extLst>
          </p:cNvPr>
          <p:cNvSpPr>
            <a:spLocks noGrp="1"/>
          </p:cNvSpPr>
          <p:nvPr>
            <p:ph type="dt" sz="half" idx="10"/>
          </p:nvPr>
        </p:nvSpPr>
        <p:spPr/>
        <p:txBody>
          <a:bodyPr/>
          <a:lstStyle/>
          <a:p>
            <a:fld id="{FE396A3C-351E-814B-9E73-2E8537804445}" type="datetime1">
              <a:rPr lang="en-US" smtClean="0"/>
              <a:t>3/26/19</a:t>
            </a:fld>
            <a:endParaRPr lang="en-US"/>
          </a:p>
        </p:txBody>
      </p:sp>
      <p:sp>
        <p:nvSpPr>
          <p:cNvPr id="3" name="Footer Placeholder 2">
            <a:extLst>
              <a:ext uri="{FF2B5EF4-FFF2-40B4-BE49-F238E27FC236}">
                <a16:creationId xmlns:a16="http://schemas.microsoft.com/office/drawing/2014/main" xmlns="" id="{AC9D5274-98B3-5B40-A63C-0F54F25A29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922F376-C130-4846-9D6C-487C5AD32938}"/>
              </a:ext>
            </a:extLst>
          </p:cNvPr>
          <p:cNvSpPr>
            <a:spLocks noGrp="1"/>
          </p:cNvSpPr>
          <p:nvPr>
            <p:ph type="sldNum" sz="quarter" idx="12"/>
          </p:nvPr>
        </p:nvSpPr>
        <p:spPr/>
        <p:txBody>
          <a:bodyPr/>
          <a:lstStyle/>
          <a:p>
            <a:fld id="{AC5F3062-3D59-4840-8E84-10931F157AB9}" type="slidenum">
              <a:rPr lang="en-US" smtClean="0"/>
              <a:t>‹#›</a:t>
            </a:fld>
            <a:endParaRPr lang="en-US"/>
          </a:p>
        </p:txBody>
      </p:sp>
      <p:sp>
        <p:nvSpPr>
          <p:cNvPr id="5" name="Rounded Rectangle 4">
            <a:extLst>
              <a:ext uri="{FF2B5EF4-FFF2-40B4-BE49-F238E27FC236}">
                <a16:creationId xmlns:a16="http://schemas.microsoft.com/office/drawing/2014/main" xmlns="" id="{36C9E01B-1F8D-2849-B5CE-4DB93179BFA3}"/>
              </a:ext>
            </a:extLst>
          </p:cNvPr>
          <p:cNvSpPr/>
          <p:nvPr userDrawn="1"/>
        </p:nvSpPr>
        <p:spPr>
          <a:xfrm>
            <a:off x="127416" y="111211"/>
            <a:ext cx="11937167" cy="6635511"/>
          </a:xfrm>
          <a:prstGeom prst="roundRect">
            <a:avLst>
              <a:gd name="adj" fmla="val 260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5866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C8D15-70C6-2448-A296-3AE87EEF0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D51072-4E59-674F-AD4F-8DDEA4697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A82363C-D23C-9342-BFAE-EC68B88A7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B2C5384-9D6A-3D4A-B078-8400CCE2422A}"/>
              </a:ext>
            </a:extLst>
          </p:cNvPr>
          <p:cNvSpPr>
            <a:spLocks noGrp="1"/>
          </p:cNvSpPr>
          <p:nvPr>
            <p:ph type="dt" sz="half" idx="10"/>
          </p:nvPr>
        </p:nvSpPr>
        <p:spPr/>
        <p:txBody>
          <a:bodyPr/>
          <a:lstStyle/>
          <a:p>
            <a:fld id="{851E801F-C714-9D43-A3FC-E258296E723C}" type="datetime1">
              <a:rPr lang="en-US" smtClean="0"/>
              <a:t>3/26/19</a:t>
            </a:fld>
            <a:endParaRPr lang="en-US"/>
          </a:p>
        </p:txBody>
      </p:sp>
      <p:sp>
        <p:nvSpPr>
          <p:cNvPr id="6" name="Footer Placeholder 5">
            <a:extLst>
              <a:ext uri="{FF2B5EF4-FFF2-40B4-BE49-F238E27FC236}">
                <a16:creationId xmlns:a16="http://schemas.microsoft.com/office/drawing/2014/main" xmlns="" id="{43791980-5BE4-EA48-8DB7-576FE0A19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856BDB-BAB3-B444-8C11-C859F899AFDD}"/>
              </a:ext>
            </a:extLst>
          </p:cNvPr>
          <p:cNvSpPr>
            <a:spLocks noGrp="1"/>
          </p:cNvSpPr>
          <p:nvPr>
            <p:ph type="sldNum" sz="quarter" idx="12"/>
          </p:nvPr>
        </p:nvSpPr>
        <p:spPr/>
        <p:txBody>
          <a:bodyPr/>
          <a:lstStyle/>
          <a:p>
            <a:fld id="{AC5F3062-3D59-4840-8E84-10931F157AB9}" type="slidenum">
              <a:rPr lang="en-US" smtClean="0"/>
              <a:t>‹#›</a:t>
            </a:fld>
            <a:endParaRPr lang="en-US"/>
          </a:p>
        </p:txBody>
      </p:sp>
    </p:spTree>
    <p:extLst>
      <p:ext uri="{BB962C8B-B14F-4D97-AF65-F5344CB8AC3E}">
        <p14:creationId xmlns:p14="http://schemas.microsoft.com/office/powerpoint/2010/main" val="307079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103AE8-DA43-6342-A6D2-24312065AF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CD03F0E-B26A-874E-BBBF-AFCF27E70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FAAE80-D37A-4342-A34E-A7EBEBB69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742D80B-5A8A-F04D-9C19-0B2F4E4882F7}"/>
              </a:ext>
            </a:extLst>
          </p:cNvPr>
          <p:cNvSpPr>
            <a:spLocks noGrp="1"/>
          </p:cNvSpPr>
          <p:nvPr>
            <p:ph type="dt" sz="half" idx="10"/>
          </p:nvPr>
        </p:nvSpPr>
        <p:spPr/>
        <p:txBody>
          <a:bodyPr/>
          <a:lstStyle/>
          <a:p>
            <a:fld id="{E3F933CE-93CF-1441-A7B9-23A934933EFB}" type="datetime1">
              <a:rPr lang="en-US" smtClean="0"/>
              <a:t>3/26/19</a:t>
            </a:fld>
            <a:endParaRPr lang="en-US"/>
          </a:p>
        </p:txBody>
      </p:sp>
      <p:sp>
        <p:nvSpPr>
          <p:cNvPr id="6" name="Footer Placeholder 5">
            <a:extLst>
              <a:ext uri="{FF2B5EF4-FFF2-40B4-BE49-F238E27FC236}">
                <a16:creationId xmlns:a16="http://schemas.microsoft.com/office/drawing/2014/main" xmlns="" id="{E4E85FA6-8011-4E49-99B4-72FB738DA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D16DB3D-1D5C-8C4B-A0F4-AB8EBAA39D72}"/>
              </a:ext>
            </a:extLst>
          </p:cNvPr>
          <p:cNvSpPr>
            <a:spLocks noGrp="1"/>
          </p:cNvSpPr>
          <p:nvPr>
            <p:ph type="sldNum" sz="quarter" idx="12"/>
          </p:nvPr>
        </p:nvSpPr>
        <p:spPr/>
        <p:txBody>
          <a:bodyPr/>
          <a:lstStyle/>
          <a:p>
            <a:fld id="{AC5F3062-3D59-4840-8E84-10931F157AB9}" type="slidenum">
              <a:rPr lang="en-US" smtClean="0"/>
              <a:t>‹#›</a:t>
            </a:fld>
            <a:endParaRPr lang="en-US"/>
          </a:p>
        </p:txBody>
      </p:sp>
    </p:spTree>
    <p:extLst>
      <p:ext uri="{BB962C8B-B14F-4D97-AF65-F5344CB8AC3E}">
        <p14:creationId xmlns:p14="http://schemas.microsoft.com/office/powerpoint/2010/main" val="42147576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907A69B-10D6-3843-9B1B-3A6D00F9E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AFAFB54-B024-CF4F-BF3D-E75AC89CA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DEA4DB-F75A-0142-8187-5C90FE61B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E172E-B0BC-D444-A890-A37287EA9485}" type="datetime1">
              <a:rPr lang="en-US" smtClean="0"/>
              <a:t>3/26/19</a:t>
            </a:fld>
            <a:endParaRPr lang="en-US"/>
          </a:p>
        </p:txBody>
      </p:sp>
      <p:sp>
        <p:nvSpPr>
          <p:cNvPr id="5" name="Footer Placeholder 4">
            <a:extLst>
              <a:ext uri="{FF2B5EF4-FFF2-40B4-BE49-F238E27FC236}">
                <a16:creationId xmlns:a16="http://schemas.microsoft.com/office/drawing/2014/main" xmlns="" id="{20A0E4F9-5C7B-4240-9626-B629483857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FB7B14C-354A-EE40-96D5-3F5DFCD00E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F3062-3D59-4840-8E84-10931F157AB9}" type="slidenum">
              <a:rPr lang="en-US" smtClean="0"/>
              <a:t>‹#›</a:t>
            </a:fld>
            <a:endParaRPr lang="en-US"/>
          </a:p>
        </p:txBody>
      </p:sp>
    </p:spTree>
    <p:extLst>
      <p:ext uri="{BB962C8B-B14F-4D97-AF65-F5344CB8AC3E}">
        <p14:creationId xmlns:p14="http://schemas.microsoft.com/office/powerpoint/2010/main" val="71355346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5" Type="http://schemas.openxmlformats.org/officeDocument/2006/relationships/image" Target="../media/image29.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12.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12.xml"/><Relationship Id="rId2"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12.xml"/><Relationship Id="rId2" Type="http://schemas.openxmlformats.org/officeDocument/2006/relationships/image" Target="../media/image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emf"/><Relationship Id="rId3" Type="http://schemas.openxmlformats.org/officeDocument/2006/relationships/image" Target="../media/image5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 Id="rId3" Type="http://schemas.openxmlformats.org/officeDocument/2006/relationships/image" Target="../media/image5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 Id="rId3"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G"/><Relationship Id="rId7" Type="http://schemas.openxmlformats.org/officeDocument/2006/relationships/image" Target="../media/image7.png"/><Relationship Id="rId8" Type="http://schemas.microsoft.com/office/2007/relationships/hdphoto" Target="../media/hdphoto1.wdp"/><Relationship Id="rId9" Type="http://schemas.openxmlformats.org/officeDocument/2006/relationships/image" Target="../media/image8.png"/><Relationship Id="rId10"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emf"/></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microsoft.com/office/2007/relationships/hdphoto" Target="../media/hdphoto3.wdp"/><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png"/><Relationship Id="rId6" Type="http://schemas.openxmlformats.org/officeDocument/2006/relationships/image" Target="../media/image76.jpeg"/><Relationship Id="rId7"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PR040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80915" cy="6858001"/>
          </a:xfrm>
          <a:prstGeom prst="rect">
            <a:avLst/>
          </a:prstGeom>
        </p:spPr>
      </p:pic>
      <p:sp>
        <p:nvSpPr>
          <p:cNvPr id="4" name="Rounded Rectangle 3"/>
          <p:cNvSpPr/>
          <p:nvPr/>
        </p:nvSpPr>
        <p:spPr>
          <a:xfrm>
            <a:off x="152400" y="474133"/>
            <a:ext cx="11819467" cy="1253067"/>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0" y="617569"/>
            <a:ext cx="12180915" cy="919177"/>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i="1" dirty="0" smtClean="0"/>
              <a:t>Ailanthus altissima </a:t>
            </a:r>
            <a:r>
              <a:rPr lang="en-US" dirty="0" smtClean="0"/>
              <a:t>(tree-of-heaven) and </a:t>
            </a:r>
            <a:r>
              <a:rPr lang="en-US" i="1" dirty="0" smtClean="0"/>
              <a:t>Verticillium </a:t>
            </a:r>
            <a:r>
              <a:rPr lang="en-US" dirty="0" smtClean="0"/>
              <a:t>wilt</a:t>
            </a:r>
            <a:endParaRPr lang="en-US" i="1" dirty="0">
              <a:ln w="19050">
                <a:noFill/>
              </a:ln>
            </a:endParaRPr>
          </a:p>
        </p:txBody>
      </p:sp>
      <p:sp>
        <p:nvSpPr>
          <p:cNvPr id="7" name="Subtitle 2"/>
          <p:cNvSpPr txBox="1">
            <a:spLocks/>
          </p:cNvSpPr>
          <p:nvPr/>
        </p:nvSpPr>
        <p:spPr>
          <a:xfrm>
            <a:off x="2218544" y="1161309"/>
            <a:ext cx="7824865" cy="9920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ln w="19050">
                  <a:noFill/>
                </a:ln>
              </a:rPr>
              <a:t>Rachel Brooks, Scott </a:t>
            </a:r>
            <a:r>
              <a:rPr lang="en-US" sz="2400" dirty="0" err="1">
                <a:ln w="19050">
                  <a:noFill/>
                </a:ln>
              </a:rPr>
              <a:t>Salom</a:t>
            </a:r>
            <a:r>
              <a:rPr lang="en-US" sz="2400" dirty="0">
                <a:ln w="19050">
                  <a:noFill/>
                </a:ln>
              </a:rPr>
              <a:t>, &amp; Anton </a:t>
            </a:r>
            <a:r>
              <a:rPr lang="en-US" sz="2400" dirty="0" err="1">
                <a:ln w="19050">
                  <a:noFill/>
                </a:ln>
              </a:rPr>
              <a:t>Baudoin</a:t>
            </a:r>
            <a:endParaRPr lang="en-US" sz="2400" dirty="0">
              <a:ln w="19050">
                <a:noFill/>
              </a:ln>
            </a:endParaRPr>
          </a:p>
        </p:txBody>
      </p:sp>
    </p:spTree>
    <p:extLst>
      <p:ext uri="{BB962C8B-B14F-4D97-AF65-F5344CB8AC3E}">
        <p14:creationId xmlns:p14="http://schemas.microsoft.com/office/powerpoint/2010/main" val="42507518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Studies in PA are promising!</a:t>
            </a:r>
          </a:p>
        </p:txBody>
      </p:sp>
      <p:sp>
        <p:nvSpPr>
          <p:cNvPr id="3" name="Content Placeholder 2"/>
          <p:cNvSpPr>
            <a:spLocks noGrp="1"/>
          </p:cNvSpPr>
          <p:nvPr>
            <p:ph idx="1"/>
          </p:nvPr>
        </p:nvSpPr>
        <p:spPr>
          <a:xfrm>
            <a:off x="274319" y="1149177"/>
            <a:ext cx="4008121" cy="5572297"/>
          </a:xfrm>
        </p:spPr>
        <p:txBody>
          <a:bodyPr anchor="t"/>
          <a:lstStyle/>
          <a:p>
            <a:r>
              <a:rPr lang="en-US" dirty="0" err="1"/>
              <a:t>Vn</a:t>
            </a:r>
            <a:r>
              <a:rPr lang="en-US" dirty="0"/>
              <a:t> &gt; </a:t>
            </a:r>
            <a:r>
              <a:rPr lang="en-US" dirty="0" err="1"/>
              <a:t>Vd</a:t>
            </a:r>
            <a:endParaRPr lang="en-US" dirty="0"/>
          </a:p>
          <a:p>
            <a:r>
              <a:rPr lang="en-US" dirty="0"/>
              <a:t>Spreads through roots</a:t>
            </a:r>
          </a:p>
          <a:p>
            <a:r>
              <a:rPr lang="en-US" dirty="0"/>
              <a:t>Host specific</a:t>
            </a:r>
          </a:p>
          <a:p>
            <a:r>
              <a:rPr lang="en-US" dirty="0"/>
              <a:t>Inoculation is easy</a:t>
            </a:r>
          </a:p>
          <a:p>
            <a:r>
              <a:rPr lang="en-US" dirty="0"/>
              <a:t>Inoculation can occur year round</a:t>
            </a:r>
          </a:p>
          <a:p>
            <a:r>
              <a:rPr lang="en-US" dirty="0"/>
              <a:t>Effectively removes </a:t>
            </a:r>
            <a:r>
              <a:rPr lang="en-US" i="1" dirty="0"/>
              <a:t>Ailanthus </a:t>
            </a:r>
            <a:r>
              <a:rPr lang="en-US" dirty="0"/>
              <a:t>from a forest</a:t>
            </a:r>
          </a:p>
        </p:txBody>
      </p:sp>
      <p:sp>
        <p:nvSpPr>
          <p:cNvPr id="9" name="TextBox 8"/>
          <p:cNvSpPr txBox="1"/>
          <p:nvPr/>
        </p:nvSpPr>
        <p:spPr>
          <a:xfrm>
            <a:off x="-1" y="6255476"/>
            <a:ext cx="12064583" cy="369332"/>
          </a:xfrm>
          <a:prstGeom prst="rect">
            <a:avLst/>
          </a:prstGeom>
          <a:noFill/>
        </p:spPr>
        <p:txBody>
          <a:bodyPr wrap="square" rtlCol="0">
            <a:spAutoFit/>
          </a:bodyPr>
          <a:lstStyle/>
          <a:p>
            <a:pPr algn="ctr"/>
            <a:r>
              <a:rPr lang="en-US" dirty="0">
                <a:solidFill>
                  <a:schemeClr val="bg1">
                    <a:lumMod val="50000"/>
                  </a:schemeClr>
                </a:solidFill>
              </a:rPr>
              <a:t>(</a:t>
            </a:r>
            <a:r>
              <a:rPr lang="en-US" dirty="0" err="1">
                <a:solidFill>
                  <a:schemeClr val="bg1">
                    <a:lumMod val="50000"/>
                  </a:schemeClr>
                </a:solidFill>
              </a:rPr>
              <a:t>Schall</a:t>
            </a:r>
            <a:r>
              <a:rPr lang="en-US" dirty="0">
                <a:solidFill>
                  <a:schemeClr val="bg1">
                    <a:lumMod val="50000"/>
                  </a:schemeClr>
                </a:solidFill>
              </a:rPr>
              <a:t> and Davis 2009, Kasson et al 2014, O’Neal and Davis 2015, </a:t>
            </a:r>
            <a:r>
              <a:rPr lang="en-US" dirty="0" err="1">
                <a:solidFill>
                  <a:schemeClr val="bg1">
                    <a:lumMod val="50000"/>
                  </a:schemeClr>
                </a:solidFill>
              </a:rPr>
              <a:t>Schall</a:t>
            </a:r>
            <a:r>
              <a:rPr lang="en-US" dirty="0">
                <a:solidFill>
                  <a:schemeClr val="bg1">
                    <a:lumMod val="50000"/>
                  </a:schemeClr>
                </a:solidFill>
              </a:rPr>
              <a:t> 2008)</a:t>
            </a:r>
          </a:p>
        </p:txBody>
      </p:sp>
      <p:pic>
        <p:nvPicPr>
          <p:cNvPr id="23" name="Picture 2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463164" y="1149177"/>
            <a:ext cx="7433868" cy="5096258"/>
          </a:xfrm>
          <a:prstGeom prst="rect">
            <a:avLst/>
          </a:prstGeom>
          <a:ln>
            <a:noFill/>
          </a:ln>
        </p:spPr>
      </p:pic>
      <p:sp>
        <p:nvSpPr>
          <p:cNvPr id="6" name="Rectangle 5"/>
          <p:cNvSpPr/>
          <p:nvPr/>
        </p:nvSpPr>
        <p:spPr>
          <a:xfrm>
            <a:off x="5971607" y="3244334"/>
            <a:ext cx="248786" cy="369332"/>
          </a:xfrm>
          <a:prstGeom prst="rect">
            <a:avLst/>
          </a:prstGeom>
        </p:spPr>
        <p:txBody>
          <a:bodyPr wrap="none">
            <a:spAutoFit/>
          </a:bodyPr>
          <a:lstStyle/>
          <a:p>
            <a:r>
              <a:rPr lang="sk-SK" dirty="0">
                <a:solidFill>
                  <a:srgbClr val="FFC000"/>
                </a:solidFill>
                <a:latin typeface="Arial" charset="0"/>
              </a:rPr>
              <a:t> </a:t>
            </a:r>
            <a:endParaRPr lang="sk-SK" dirty="0">
              <a:solidFill>
                <a:srgbClr val="FFC000"/>
              </a:solidFill>
              <a:effectLst/>
              <a:latin typeface="Arial" charset="0"/>
            </a:endParaRPr>
          </a:p>
        </p:txBody>
      </p:sp>
      <p:sp>
        <p:nvSpPr>
          <p:cNvPr id="8" name="Rectangle 7"/>
          <p:cNvSpPr/>
          <p:nvPr/>
        </p:nvSpPr>
        <p:spPr>
          <a:xfrm>
            <a:off x="5971607" y="3244334"/>
            <a:ext cx="248786" cy="369332"/>
          </a:xfrm>
          <a:prstGeom prst="rect">
            <a:avLst/>
          </a:prstGeom>
        </p:spPr>
        <p:txBody>
          <a:bodyPr wrap="none">
            <a:spAutoFit/>
          </a:bodyPr>
          <a:lstStyle/>
          <a:p>
            <a:r>
              <a:rPr lang="sk-SK" dirty="0">
                <a:solidFill>
                  <a:srgbClr val="FFC000"/>
                </a:solidFill>
                <a:latin typeface="Arial" charset="0"/>
              </a:rPr>
              <a:t> </a:t>
            </a:r>
            <a:endParaRPr lang="sk-SK" dirty="0">
              <a:solidFill>
                <a:srgbClr val="FFC000"/>
              </a:solidFill>
              <a:effectLst/>
              <a:latin typeface="Arial" charset="0"/>
            </a:endParaRPr>
          </a:p>
        </p:txBody>
      </p:sp>
    </p:spTree>
    <p:extLst>
      <p:ext uri="{BB962C8B-B14F-4D97-AF65-F5344CB8AC3E}">
        <p14:creationId xmlns:p14="http://schemas.microsoft.com/office/powerpoint/2010/main" val="2448448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1169ED-1909-0741-9D7F-58B3CAD174EC}"/>
              </a:ext>
            </a:extLst>
          </p:cNvPr>
          <p:cNvSpPr>
            <a:spLocks noGrp="1"/>
          </p:cNvSpPr>
          <p:nvPr>
            <p:ph type="title"/>
          </p:nvPr>
        </p:nvSpPr>
        <p:spPr/>
        <p:txBody>
          <a:bodyPr/>
          <a:lstStyle/>
          <a:p>
            <a:pPr algn="ctr"/>
            <a:r>
              <a:rPr lang="en-US" dirty="0"/>
              <a:t>My research: regional inoculations</a:t>
            </a:r>
          </a:p>
        </p:txBody>
      </p:sp>
      <p:sp>
        <p:nvSpPr>
          <p:cNvPr id="3" name="Content Placeholder 2">
            <a:extLst>
              <a:ext uri="{FF2B5EF4-FFF2-40B4-BE49-F238E27FC236}">
                <a16:creationId xmlns:a16="http://schemas.microsoft.com/office/drawing/2014/main" xmlns="" id="{009E8C9A-360D-D544-A8DF-876124185913}"/>
              </a:ext>
            </a:extLst>
          </p:cNvPr>
          <p:cNvSpPr>
            <a:spLocks noGrp="1"/>
          </p:cNvSpPr>
          <p:nvPr>
            <p:ph idx="1"/>
          </p:nvPr>
        </p:nvSpPr>
        <p:spPr>
          <a:xfrm>
            <a:off x="284643" y="1184497"/>
            <a:ext cx="5323678" cy="5492732"/>
          </a:xfrm>
        </p:spPr>
        <p:txBody>
          <a:bodyPr>
            <a:normAutofit/>
          </a:bodyPr>
          <a:lstStyle/>
          <a:p>
            <a:pPr marL="0" indent="0">
              <a:buNone/>
            </a:pPr>
            <a:r>
              <a:rPr lang="en-US" dirty="0"/>
              <a:t>Are </a:t>
            </a:r>
            <a:r>
              <a:rPr lang="en-US" i="1" dirty="0"/>
              <a:t>Verticillium </a:t>
            </a:r>
            <a:r>
              <a:rPr lang="en-US" dirty="0"/>
              <a:t>fungi effective biocontrol agents in Virginia?</a:t>
            </a:r>
          </a:p>
          <a:p>
            <a:pPr marL="0" indent="0">
              <a:buNone/>
            </a:pPr>
            <a:r>
              <a:rPr lang="en-US" dirty="0"/>
              <a:t>Are there any variables that might limit their success?</a:t>
            </a:r>
          </a:p>
        </p:txBody>
      </p:sp>
      <p:sp>
        <p:nvSpPr>
          <p:cNvPr id="4" name="Slide Number Placeholder 3">
            <a:extLst>
              <a:ext uri="{FF2B5EF4-FFF2-40B4-BE49-F238E27FC236}">
                <a16:creationId xmlns:a16="http://schemas.microsoft.com/office/drawing/2014/main" xmlns="" id="{257EC571-1418-3640-97AA-7C31F12D73F1}"/>
              </a:ext>
            </a:extLst>
          </p:cNvPr>
          <p:cNvSpPr>
            <a:spLocks noGrp="1"/>
          </p:cNvSpPr>
          <p:nvPr>
            <p:ph type="sldNum" sz="quarter" idx="12"/>
          </p:nvPr>
        </p:nvSpPr>
        <p:spPr/>
        <p:txBody>
          <a:bodyPr/>
          <a:lstStyle/>
          <a:p>
            <a:fld id="{AC5F3062-3D59-4840-8E84-10931F157AB9}" type="slidenum">
              <a:rPr lang="en-US" smtClean="0"/>
              <a:pPr/>
              <a:t>11</a:t>
            </a:fld>
            <a:endParaRPr lang="en-US" dirty="0"/>
          </a:p>
        </p:txBody>
      </p:sp>
      <p:pic>
        <p:nvPicPr>
          <p:cNvPr id="5" name="Picture 4">
            <a:extLst>
              <a:ext uri="{FF2B5EF4-FFF2-40B4-BE49-F238E27FC236}">
                <a16:creationId xmlns:a16="http://schemas.microsoft.com/office/drawing/2014/main" xmlns="" id="{578E1E6D-5063-8D4E-80AB-7CD93BB622D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760721" y="1094634"/>
            <a:ext cx="6136312" cy="5473805"/>
          </a:xfrm>
          <a:prstGeom prst="rect">
            <a:avLst/>
          </a:prstGeom>
          <a:ln>
            <a:noFill/>
          </a:ln>
        </p:spPr>
      </p:pic>
      <p:sp>
        <p:nvSpPr>
          <p:cNvPr id="8" name="Down Arrow 7">
            <a:extLst>
              <a:ext uri="{FF2B5EF4-FFF2-40B4-BE49-F238E27FC236}">
                <a16:creationId xmlns:a16="http://schemas.microsoft.com/office/drawing/2014/main" xmlns="" id="{55F87267-BE01-A141-A8EB-FF466F5E16E0}"/>
              </a:ext>
            </a:extLst>
          </p:cNvPr>
          <p:cNvSpPr/>
          <p:nvPr/>
        </p:nvSpPr>
        <p:spPr>
          <a:xfrm>
            <a:off x="8828877" y="2856661"/>
            <a:ext cx="1554480" cy="2148404"/>
          </a:xfrm>
          <a:prstGeom prst="down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688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VA specific sites</a:t>
            </a:r>
          </a:p>
        </p:txBody>
      </p:sp>
      <p:sp>
        <p:nvSpPr>
          <p:cNvPr id="46" name="TextBox 45"/>
          <p:cNvSpPr txBox="1"/>
          <p:nvPr/>
        </p:nvSpPr>
        <p:spPr>
          <a:xfrm>
            <a:off x="3124200" y="4743902"/>
            <a:ext cx="6096000" cy="2246769"/>
          </a:xfrm>
          <a:prstGeom prst="rect">
            <a:avLst/>
          </a:prstGeom>
          <a:noFill/>
        </p:spPr>
        <p:txBody>
          <a:bodyPr wrap="square" rtlCol="0">
            <a:spAutoFit/>
          </a:bodyPr>
          <a:lstStyle/>
          <a:p>
            <a:pPr marL="342900" indent="-342900" algn="ctr">
              <a:buFont typeface="Arial"/>
              <a:buChar char="•"/>
            </a:pPr>
            <a:r>
              <a:rPr lang="en-US" sz="2000" dirty="0"/>
              <a:t>Radford Army Ammunition </a:t>
            </a:r>
            <a:r>
              <a:rPr lang="en-US" sz="2000" dirty="0" smtClean="0"/>
              <a:t>Plant (RA)</a:t>
            </a:r>
            <a:endParaRPr lang="en-US" sz="2000" dirty="0"/>
          </a:p>
          <a:p>
            <a:pPr marL="342900" indent="-342900" algn="ctr">
              <a:buFont typeface="Arial"/>
              <a:buChar char="•"/>
            </a:pPr>
            <a:r>
              <a:rPr lang="en-US" sz="2000" dirty="0"/>
              <a:t>Little North Mountain </a:t>
            </a:r>
            <a:r>
              <a:rPr lang="en-US" sz="2000" dirty="0" smtClean="0"/>
              <a:t>WMA (GM)</a:t>
            </a:r>
            <a:endParaRPr lang="en-US" sz="2000" dirty="0"/>
          </a:p>
          <a:p>
            <a:pPr marL="342900" indent="-342900" algn="ctr">
              <a:buFont typeface="Arial"/>
              <a:buChar char="•"/>
            </a:pPr>
            <a:r>
              <a:rPr lang="en-US" sz="2000" dirty="0"/>
              <a:t>McCormick Farm </a:t>
            </a:r>
            <a:r>
              <a:rPr lang="en-US" sz="2000" dirty="0" smtClean="0"/>
              <a:t>AREC (SV)</a:t>
            </a:r>
            <a:endParaRPr lang="en-US" sz="2000" dirty="0"/>
          </a:p>
          <a:p>
            <a:pPr marL="342900" indent="-342900" algn="ctr">
              <a:buFont typeface="Arial"/>
              <a:buChar char="•"/>
            </a:pPr>
            <a:r>
              <a:rPr lang="en-US" sz="2000" dirty="0"/>
              <a:t>Powhatan State </a:t>
            </a:r>
            <a:r>
              <a:rPr lang="en-US" sz="2000" dirty="0" smtClean="0"/>
              <a:t>Park (PW)</a:t>
            </a:r>
            <a:endParaRPr lang="en-US" sz="2000" dirty="0"/>
          </a:p>
          <a:p>
            <a:pPr marL="342900" indent="-342900" algn="ctr">
              <a:buFont typeface="Arial"/>
              <a:buChar char="•"/>
            </a:pPr>
            <a:r>
              <a:rPr lang="en-US" sz="2000" dirty="0"/>
              <a:t>Sailor’s Creek Battlefield State </a:t>
            </a:r>
            <a:r>
              <a:rPr lang="en-US" sz="2000" dirty="0" smtClean="0"/>
              <a:t>Park (SC)</a:t>
            </a:r>
            <a:endParaRPr lang="en-US" sz="2000" dirty="0"/>
          </a:p>
          <a:p>
            <a:pPr marL="342900" indent="-342900" algn="ctr">
              <a:buFont typeface="Arial"/>
              <a:buChar char="•"/>
            </a:pPr>
            <a:r>
              <a:rPr lang="en-US" sz="2000" dirty="0"/>
              <a:t>White Oak Mountain </a:t>
            </a:r>
            <a:r>
              <a:rPr lang="en-US" sz="2000" dirty="0" smtClean="0"/>
              <a:t>WMA (WM)</a:t>
            </a:r>
            <a:endParaRPr lang="en-US" sz="2000" dirty="0"/>
          </a:p>
          <a:p>
            <a:pPr marL="342900" indent="-342900" algn="ctr">
              <a:buFont typeface="Arial"/>
              <a:buChar char="•"/>
            </a:pPr>
            <a:endParaRPr lang="en-US" sz="2000" dirty="0"/>
          </a:p>
        </p:txBody>
      </p:sp>
      <p:pic>
        <p:nvPicPr>
          <p:cNvPr id="5" name="Picture 4" descr="Map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509" y="247005"/>
            <a:ext cx="7568981" cy="5406415"/>
          </a:xfrm>
          <a:prstGeom prst="rect">
            <a:avLst/>
          </a:prstGeom>
        </p:spPr>
      </p:pic>
    </p:spTree>
    <p:extLst>
      <p:ext uri="{BB962C8B-B14F-4D97-AF65-F5344CB8AC3E}">
        <p14:creationId xmlns:p14="http://schemas.microsoft.com/office/powerpoint/2010/main" val="1688779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D8B1C-4A8E-9F48-A0A5-B9001441F660}"/>
              </a:ext>
            </a:extLst>
          </p:cNvPr>
          <p:cNvSpPr>
            <a:spLocks noGrp="1"/>
          </p:cNvSpPr>
          <p:nvPr>
            <p:ph type="title"/>
          </p:nvPr>
        </p:nvSpPr>
        <p:spPr/>
        <p:txBody>
          <a:bodyPr/>
          <a:lstStyle/>
          <a:p>
            <a:pPr algn="ctr"/>
            <a:r>
              <a:rPr lang="en-US" dirty="0"/>
              <a:t>Site layout</a:t>
            </a:r>
          </a:p>
        </p:txBody>
      </p:sp>
      <p:sp>
        <p:nvSpPr>
          <p:cNvPr id="4" name="Slide Number Placeholder 3">
            <a:extLst>
              <a:ext uri="{FF2B5EF4-FFF2-40B4-BE49-F238E27FC236}">
                <a16:creationId xmlns:a16="http://schemas.microsoft.com/office/drawing/2014/main" xmlns="" id="{B1A39577-C77C-3349-A1A3-FD5143F4AED3}"/>
              </a:ext>
            </a:extLst>
          </p:cNvPr>
          <p:cNvSpPr>
            <a:spLocks noGrp="1"/>
          </p:cNvSpPr>
          <p:nvPr>
            <p:ph type="sldNum" sz="quarter" idx="12"/>
          </p:nvPr>
        </p:nvSpPr>
        <p:spPr/>
        <p:txBody>
          <a:bodyPr/>
          <a:lstStyle/>
          <a:p>
            <a:fld id="{AC5F3062-3D59-4840-8E84-10931F157AB9}" type="slidenum">
              <a:rPr lang="en-US" smtClean="0"/>
              <a:pPr/>
              <a:t>13</a:t>
            </a:fld>
            <a:endParaRPr lang="en-US" dirty="0"/>
          </a:p>
        </p:txBody>
      </p:sp>
      <p:pic>
        <p:nvPicPr>
          <p:cNvPr id="3" name="Picture 2" descr="map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0" y="751925"/>
            <a:ext cx="8290560" cy="6224016"/>
          </a:xfrm>
          <a:prstGeom prst="rect">
            <a:avLst/>
          </a:prstGeom>
        </p:spPr>
      </p:pic>
      <p:grpSp>
        <p:nvGrpSpPr>
          <p:cNvPr id="9" name="Group 8"/>
          <p:cNvGrpSpPr/>
          <p:nvPr/>
        </p:nvGrpSpPr>
        <p:grpSpPr>
          <a:xfrm>
            <a:off x="1830359" y="1019333"/>
            <a:ext cx="8410919" cy="5742218"/>
            <a:chOff x="1830359" y="1019333"/>
            <a:chExt cx="8410919" cy="5742218"/>
          </a:xfrm>
        </p:grpSpPr>
        <p:sp>
          <p:nvSpPr>
            <p:cNvPr id="7" name="Rectangle 6"/>
            <p:cNvSpPr/>
            <p:nvPr/>
          </p:nvSpPr>
          <p:spPr>
            <a:xfrm>
              <a:off x="1846433" y="1019333"/>
              <a:ext cx="369333" cy="574221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5400000">
              <a:off x="5902194" y="2422466"/>
              <a:ext cx="283323" cy="839484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582855" y="3709615"/>
              <a:ext cx="864339" cy="369332"/>
            </a:xfrm>
            <a:prstGeom prst="rect">
              <a:avLst/>
            </a:prstGeom>
            <a:noFill/>
          </p:spPr>
          <p:txBody>
            <a:bodyPr wrap="none" rtlCol="0">
              <a:spAutoFit/>
            </a:bodyPr>
            <a:lstStyle/>
            <a:p>
              <a:r>
                <a:rPr lang="en-US" dirty="0" smtClean="0"/>
                <a:t>Meters</a:t>
              </a:r>
              <a:endParaRPr lang="en-US" dirty="0"/>
            </a:p>
          </p:txBody>
        </p:sp>
        <p:sp>
          <p:nvSpPr>
            <p:cNvPr id="8" name="TextBox 7"/>
            <p:cNvSpPr txBox="1"/>
            <p:nvPr/>
          </p:nvSpPr>
          <p:spPr>
            <a:xfrm>
              <a:off x="5728134" y="6386960"/>
              <a:ext cx="864339" cy="369332"/>
            </a:xfrm>
            <a:prstGeom prst="rect">
              <a:avLst/>
            </a:prstGeom>
            <a:noFill/>
          </p:spPr>
          <p:txBody>
            <a:bodyPr wrap="none" rtlCol="0">
              <a:spAutoFit/>
            </a:bodyPr>
            <a:lstStyle/>
            <a:p>
              <a:r>
                <a:rPr lang="en-US" dirty="0" smtClean="0"/>
                <a:t>Meters</a:t>
              </a:r>
              <a:endParaRPr lang="en-US" dirty="0"/>
            </a:p>
          </p:txBody>
        </p:sp>
      </p:grpSp>
    </p:spTree>
    <p:extLst>
      <p:ext uri="{BB962C8B-B14F-4D97-AF65-F5344CB8AC3E}">
        <p14:creationId xmlns:p14="http://schemas.microsoft.com/office/powerpoint/2010/main" val="2289006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D8B1C-4A8E-9F48-A0A5-B9001441F660}"/>
              </a:ext>
            </a:extLst>
          </p:cNvPr>
          <p:cNvSpPr>
            <a:spLocks noGrp="1"/>
          </p:cNvSpPr>
          <p:nvPr>
            <p:ph type="title"/>
          </p:nvPr>
        </p:nvSpPr>
        <p:spPr/>
        <p:txBody>
          <a:bodyPr/>
          <a:lstStyle/>
          <a:p>
            <a:pPr algn="ctr"/>
            <a:r>
              <a:rPr lang="en-US" dirty="0"/>
              <a:t>Site layout</a:t>
            </a:r>
          </a:p>
        </p:txBody>
      </p:sp>
      <p:sp>
        <p:nvSpPr>
          <p:cNvPr id="4" name="Slide Number Placeholder 3">
            <a:extLst>
              <a:ext uri="{FF2B5EF4-FFF2-40B4-BE49-F238E27FC236}">
                <a16:creationId xmlns:a16="http://schemas.microsoft.com/office/drawing/2014/main" xmlns="" id="{B1A39577-C77C-3349-A1A3-FD5143F4AED3}"/>
              </a:ext>
            </a:extLst>
          </p:cNvPr>
          <p:cNvSpPr>
            <a:spLocks noGrp="1"/>
          </p:cNvSpPr>
          <p:nvPr>
            <p:ph type="sldNum" sz="quarter" idx="12"/>
          </p:nvPr>
        </p:nvSpPr>
        <p:spPr/>
        <p:txBody>
          <a:bodyPr/>
          <a:lstStyle/>
          <a:p>
            <a:fld id="{AC5F3062-3D59-4840-8E84-10931F157AB9}" type="slidenum">
              <a:rPr lang="en-US" smtClean="0"/>
              <a:pPr/>
              <a:t>14</a:t>
            </a:fld>
            <a:endParaRPr lang="en-US" dirty="0"/>
          </a:p>
        </p:txBody>
      </p:sp>
      <p:pic>
        <p:nvPicPr>
          <p:cNvPr id="3" name="Picture 2" descr="Ma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0" y="749808"/>
            <a:ext cx="8290560" cy="6224016"/>
          </a:xfrm>
          <a:prstGeom prst="rect">
            <a:avLst/>
          </a:prstGeom>
        </p:spPr>
      </p:pic>
      <p:grpSp>
        <p:nvGrpSpPr>
          <p:cNvPr id="6" name="Group 5"/>
          <p:cNvGrpSpPr/>
          <p:nvPr/>
        </p:nvGrpSpPr>
        <p:grpSpPr>
          <a:xfrm>
            <a:off x="1830359" y="1019333"/>
            <a:ext cx="8410919" cy="5742218"/>
            <a:chOff x="1830359" y="1019333"/>
            <a:chExt cx="8410919" cy="5742218"/>
          </a:xfrm>
        </p:grpSpPr>
        <p:sp>
          <p:nvSpPr>
            <p:cNvPr id="7" name="Rectangle 6"/>
            <p:cNvSpPr/>
            <p:nvPr/>
          </p:nvSpPr>
          <p:spPr>
            <a:xfrm>
              <a:off x="1846433" y="1019333"/>
              <a:ext cx="369333" cy="574221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5902194" y="2422466"/>
              <a:ext cx="283323" cy="839484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16200000">
              <a:off x="1582855" y="3709615"/>
              <a:ext cx="864339" cy="369332"/>
            </a:xfrm>
            <a:prstGeom prst="rect">
              <a:avLst/>
            </a:prstGeom>
            <a:noFill/>
          </p:spPr>
          <p:txBody>
            <a:bodyPr wrap="none" rtlCol="0">
              <a:spAutoFit/>
            </a:bodyPr>
            <a:lstStyle/>
            <a:p>
              <a:r>
                <a:rPr lang="en-US" dirty="0" smtClean="0"/>
                <a:t>Meters</a:t>
              </a:r>
              <a:endParaRPr lang="en-US" dirty="0"/>
            </a:p>
          </p:txBody>
        </p:sp>
        <p:sp>
          <p:nvSpPr>
            <p:cNvPr id="10" name="TextBox 9"/>
            <p:cNvSpPr txBox="1"/>
            <p:nvPr/>
          </p:nvSpPr>
          <p:spPr>
            <a:xfrm>
              <a:off x="5728134" y="6386960"/>
              <a:ext cx="864339" cy="369332"/>
            </a:xfrm>
            <a:prstGeom prst="rect">
              <a:avLst/>
            </a:prstGeom>
            <a:noFill/>
          </p:spPr>
          <p:txBody>
            <a:bodyPr wrap="none" rtlCol="0">
              <a:spAutoFit/>
            </a:bodyPr>
            <a:lstStyle/>
            <a:p>
              <a:r>
                <a:rPr lang="en-US" dirty="0" smtClean="0"/>
                <a:t>Meters</a:t>
              </a:r>
              <a:endParaRPr lang="en-US" dirty="0"/>
            </a:p>
          </p:txBody>
        </p:sp>
      </p:grpSp>
    </p:spTree>
    <p:extLst>
      <p:ext uri="{BB962C8B-B14F-4D97-AF65-F5344CB8AC3E}">
        <p14:creationId xmlns:p14="http://schemas.microsoft.com/office/powerpoint/2010/main" val="16999450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D8B1C-4A8E-9F48-A0A5-B9001441F660}"/>
              </a:ext>
            </a:extLst>
          </p:cNvPr>
          <p:cNvSpPr>
            <a:spLocks noGrp="1"/>
          </p:cNvSpPr>
          <p:nvPr>
            <p:ph type="title"/>
          </p:nvPr>
        </p:nvSpPr>
        <p:spPr/>
        <p:txBody>
          <a:bodyPr/>
          <a:lstStyle/>
          <a:p>
            <a:pPr algn="ctr"/>
            <a:r>
              <a:rPr lang="en-US" dirty="0"/>
              <a:t>Site layout</a:t>
            </a:r>
          </a:p>
        </p:txBody>
      </p:sp>
      <p:sp>
        <p:nvSpPr>
          <p:cNvPr id="4" name="Slide Number Placeholder 3">
            <a:extLst>
              <a:ext uri="{FF2B5EF4-FFF2-40B4-BE49-F238E27FC236}">
                <a16:creationId xmlns:a16="http://schemas.microsoft.com/office/drawing/2014/main" xmlns="" id="{B1A39577-C77C-3349-A1A3-FD5143F4AED3}"/>
              </a:ext>
            </a:extLst>
          </p:cNvPr>
          <p:cNvSpPr>
            <a:spLocks noGrp="1"/>
          </p:cNvSpPr>
          <p:nvPr>
            <p:ph type="sldNum" sz="quarter" idx="12"/>
          </p:nvPr>
        </p:nvSpPr>
        <p:spPr/>
        <p:txBody>
          <a:bodyPr/>
          <a:lstStyle/>
          <a:p>
            <a:fld id="{AC5F3062-3D59-4840-8E84-10931F157AB9}" type="slidenum">
              <a:rPr lang="en-US" smtClean="0"/>
              <a:pPr/>
              <a:t>15</a:t>
            </a:fld>
            <a:endParaRPr lang="en-US" dirty="0"/>
          </a:p>
        </p:txBody>
      </p:sp>
      <p:pic>
        <p:nvPicPr>
          <p:cNvPr id="3" name="Picture 2" descr="Map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720" y="745404"/>
            <a:ext cx="8290560" cy="6224016"/>
          </a:xfrm>
          <a:prstGeom prst="rect">
            <a:avLst/>
          </a:prstGeom>
        </p:spPr>
      </p:pic>
      <p:grpSp>
        <p:nvGrpSpPr>
          <p:cNvPr id="6" name="Group 5"/>
          <p:cNvGrpSpPr/>
          <p:nvPr/>
        </p:nvGrpSpPr>
        <p:grpSpPr>
          <a:xfrm>
            <a:off x="1830359" y="1019333"/>
            <a:ext cx="8410919" cy="5742218"/>
            <a:chOff x="1830359" y="1019333"/>
            <a:chExt cx="8410919" cy="5742218"/>
          </a:xfrm>
        </p:grpSpPr>
        <p:sp>
          <p:nvSpPr>
            <p:cNvPr id="7" name="Rectangle 6"/>
            <p:cNvSpPr/>
            <p:nvPr/>
          </p:nvSpPr>
          <p:spPr>
            <a:xfrm>
              <a:off x="1846433" y="1019333"/>
              <a:ext cx="369333" cy="574221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5902194" y="2422466"/>
              <a:ext cx="283323" cy="839484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16200000">
              <a:off x="1582855" y="3709615"/>
              <a:ext cx="864339" cy="369332"/>
            </a:xfrm>
            <a:prstGeom prst="rect">
              <a:avLst/>
            </a:prstGeom>
            <a:noFill/>
          </p:spPr>
          <p:txBody>
            <a:bodyPr wrap="none" rtlCol="0">
              <a:spAutoFit/>
            </a:bodyPr>
            <a:lstStyle/>
            <a:p>
              <a:r>
                <a:rPr lang="en-US" dirty="0" smtClean="0"/>
                <a:t>Meters</a:t>
              </a:r>
              <a:endParaRPr lang="en-US" dirty="0"/>
            </a:p>
          </p:txBody>
        </p:sp>
        <p:sp>
          <p:nvSpPr>
            <p:cNvPr id="10" name="TextBox 9"/>
            <p:cNvSpPr txBox="1"/>
            <p:nvPr/>
          </p:nvSpPr>
          <p:spPr>
            <a:xfrm>
              <a:off x="5728134" y="6386960"/>
              <a:ext cx="864339" cy="369332"/>
            </a:xfrm>
            <a:prstGeom prst="rect">
              <a:avLst/>
            </a:prstGeom>
            <a:noFill/>
          </p:spPr>
          <p:txBody>
            <a:bodyPr wrap="none" rtlCol="0">
              <a:spAutoFit/>
            </a:bodyPr>
            <a:lstStyle/>
            <a:p>
              <a:r>
                <a:rPr lang="en-US" dirty="0" smtClean="0"/>
                <a:t>Meters</a:t>
              </a:r>
              <a:endParaRPr lang="en-US" dirty="0"/>
            </a:p>
          </p:txBody>
        </p:sp>
      </p:grpSp>
    </p:spTree>
    <p:extLst>
      <p:ext uri="{BB962C8B-B14F-4D97-AF65-F5344CB8AC3E}">
        <p14:creationId xmlns:p14="http://schemas.microsoft.com/office/powerpoint/2010/main" val="16999450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D8B1C-4A8E-9F48-A0A5-B9001441F660}"/>
              </a:ext>
            </a:extLst>
          </p:cNvPr>
          <p:cNvSpPr>
            <a:spLocks noGrp="1"/>
          </p:cNvSpPr>
          <p:nvPr>
            <p:ph type="title"/>
          </p:nvPr>
        </p:nvSpPr>
        <p:spPr/>
        <p:txBody>
          <a:bodyPr/>
          <a:lstStyle/>
          <a:p>
            <a:pPr algn="ctr"/>
            <a:r>
              <a:rPr lang="en-US" dirty="0"/>
              <a:t>Site layout</a:t>
            </a:r>
          </a:p>
        </p:txBody>
      </p:sp>
      <p:sp>
        <p:nvSpPr>
          <p:cNvPr id="4" name="Slide Number Placeholder 3">
            <a:extLst>
              <a:ext uri="{FF2B5EF4-FFF2-40B4-BE49-F238E27FC236}">
                <a16:creationId xmlns:a16="http://schemas.microsoft.com/office/drawing/2014/main" xmlns="" id="{B1A39577-C77C-3349-A1A3-FD5143F4AED3}"/>
              </a:ext>
            </a:extLst>
          </p:cNvPr>
          <p:cNvSpPr>
            <a:spLocks noGrp="1"/>
          </p:cNvSpPr>
          <p:nvPr>
            <p:ph type="sldNum" sz="quarter" idx="12"/>
          </p:nvPr>
        </p:nvSpPr>
        <p:spPr/>
        <p:txBody>
          <a:bodyPr/>
          <a:lstStyle/>
          <a:p>
            <a:fld id="{AC5F3062-3D59-4840-8E84-10931F157AB9}" type="slidenum">
              <a:rPr lang="en-US" smtClean="0"/>
              <a:pPr/>
              <a:t>16</a:t>
            </a:fld>
            <a:endParaRPr lang="en-US" dirty="0"/>
          </a:p>
        </p:txBody>
      </p:sp>
      <p:pic>
        <p:nvPicPr>
          <p:cNvPr id="3" name="Picture 2" descr="Map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0" y="745404"/>
            <a:ext cx="8290560" cy="6224016"/>
          </a:xfrm>
          <a:prstGeom prst="rect">
            <a:avLst/>
          </a:prstGeom>
        </p:spPr>
      </p:pic>
      <p:grpSp>
        <p:nvGrpSpPr>
          <p:cNvPr id="7" name="Group 6"/>
          <p:cNvGrpSpPr/>
          <p:nvPr/>
        </p:nvGrpSpPr>
        <p:grpSpPr>
          <a:xfrm>
            <a:off x="1830359" y="1019333"/>
            <a:ext cx="8410919" cy="5742218"/>
            <a:chOff x="1830359" y="1019333"/>
            <a:chExt cx="8410919" cy="5742218"/>
          </a:xfrm>
        </p:grpSpPr>
        <p:sp>
          <p:nvSpPr>
            <p:cNvPr id="8" name="Rectangle 7"/>
            <p:cNvSpPr/>
            <p:nvPr/>
          </p:nvSpPr>
          <p:spPr>
            <a:xfrm>
              <a:off x="1846433" y="1019333"/>
              <a:ext cx="369333" cy="574221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5902194" y="2422466"/>
              <a:ext cx="283323" cy="839484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1582855" y="3709615"/>
              <a:ext cx="864339" cy="369332"/>
            </a:xfrm>
            <a:prstGeom prst="rect">
              <a:avLst/>
            </a:prstGeom>
            <a:noFill/>
          </p:spPr>
          <p:txBody>
            <a:bodyPr wrap="none" rtlCol="0">
              <a:spAutoFit/>
            </a:bodyPr>
            <a:lstStyle/>
            <a:p>
              <a:r>
                <a:rPr lang="en-US" dirty="0" smtClean="0"/>
                <a:t>Meters</a:t>
              </a:r>
              <a:endParaRPr lang="en-US" dirty="0"/>
            </a:p>
          </p:txBody>
        </p:sp>
        <p:sp>
          <p:nvSpPr>
            <p:cNvPr id="11" name="TextBox 10"/>
            <p:cNvSpPr txBox="1"/>
            <p:nvPr/>
          </p:nvSpPr>
          <p:spPr>
            <a:xfrm>
              <a:off x="5728134" y="6386960"/>
              <a:ext cx="864339" cy="369332"/>
            </a:xfrm>
            <a:prstGeom prst="rect">
              <a:avLst/>
            </a:prstGeom>
            <a:noFill/>
          </p:spPr>
          <p:txBody>
            <a:bodyPr wrap="none" rtlCol="0">
              <a:spAutoFit/>
            </a:bodyPr>
            <a:lstStyle/>
            <a:p>
              <a:r>
                <a:rPr lang="en-US" dirty="0" smtClean="0"/>
                <a:t>Meters</a:t>
              </a:r>
              <a:endParaRPr lang="en-US" dirty="0"/>
            </a:p>
          </p:txBody>
        </p:sp>
      </p:grpSp>
    </p:spTree>
    <p:extLst>
      <p:ext uri="{BB962C8B-B14F-4D97-AF65-F5344CB8AC3E}">
        <p14:creationId xmlns:p14="http://schemas.microsoft.com/office/powerpoint/2010/main" val="16999450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D8B1C-4A8E-9F48-A0A5-B9001441F660}"/>
              </a:ext>
            </a:extLst>
          </p:cNvPr>
          <p:cNvSpPr>
            <a:spLocks noGrp="1"/>
          </p:cNvSpPr>
          <p:nvPr>
            <p:ph type="title"/>
          </p:nvPr>
        </p:nvSpPr>
        <p:spPr/>
        <p:txBody>
          <a:bodyPr/>
          <a:lstStyle/>
          <a:p>
            <a:pPr algn="ctr"/>
            <a:r>
              <a:rPr lang="en-US" dirty="0"/>
              <a:t>Site layout</a:t>
            </a:r>
          </a:p>
        </p:txBody>
      </p:sp>
      <p:sp>
        <p:nvSpPr>
          <p:cNvPr id="4" name="Slide Number Placeholder 3">
            <a:extLst>
              <a:ext uri="{FF2B5EF4-FFF2-40B4-BE49-F238E27FC236}">
                <a16:creationId xmlns:a16="http://schemas.microsoft.com/office/drawing/2014/main" xmlns="" id="{B1A39577-C77C-3349-A1A3-FD5143F4AED3}"/>
              </a:ext>
            </a:extLst>
          </p:cNvPr>
          <p:cNvSpPr>
            <a:spLocks noGrp="1"/>
          </p:cNvSpPr>
          <p:nvPr>
            <p:ph type="sldNum" sz="quarter" idx="12"/>
          </p:nvPr>
        </p:nvSpPr>
        <p:spPr/>
        <p:txBody>
          <a:bodyPr/>
          <a:lstStyle/>
          <a:p>
            <a:fld id="{AC5F3062-3D59-4840-8E84-10931F157AB9}" type="slidenum">
              <a:rPr lang="en-US" smtClean="0"/>
              <a:pPr/>
              <a:t>17</a:t>
            </a:fld>
            <a:endParaRPr lang="en-US" dirty="0"/>
          </a:p>
        </p:txBody>
      </p:sp>
      <p:pic>
        <p:nvPicPr>
          <p:cNvPr id="3" name="Picture 2" descr="Map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0" y="751500"/>
            <a:ext cx="8290560" cy="6217920"/>
          </a:xfrm>
          <a:prstGeom prst="rect">
            <a:avLst/>
          </a:prstGeom>
        </p:spPr>
      </p:pic>
      <p:grpSp>
        <p:nvGrpSpPr>
          <p:cNvPr id="6" name="Group 5"/>
          <p:cNvGrpSpPr/>
          <p:nvPr/>
        </p:nvGrpSpPr>
        <p:grpSpPr>
          <a:xfrm>
            <a:off x="1830359" y="1019333"/>
            <a:ext cx="8410919" cy="5742218"/>
            <a:chOff x="1830359" y="1019333"/>
            <a:chExt cx="8410919" cy="5742218"/>
          </a:xfrm>
        </p:grpSpPr>
        <p:sp>
          <p:nvSpPr>
            <p:cNvPr id="7" name="Rectangle 6"/>
            <p:cNvSpPr/>
            <p:nvPr/>
          </p:nvSpPr>
          <p:spPr>
            <a:xfrm>
              <a:off x="1846433" y="1019333"/>
              <a:ext cx="369333" cy="574221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5902194" y="2422466"/>
              <a:ext cx="283323" cy="839484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16200000">
              <a:off x="1582855" y="3709615"/>
              <a:ext cx="864339" cy="369332"/>
            </a:xfrm>
            <a:prstGeom prst="rect">
              <a:avLst/>
            </a:prstGeom>
            <a:noFill/>
          </p:spPr>
          <p:txBody>
            <a:bodyPr wrap="none" rtlCol="0">
              <a:spAutoFit/>
            </a:bodyPr>
            <a:lstStyle/>
            <a:p>
              <a:r>
                <a:rPr lang="en-US" dirty="0" smtClean="0"/>
                <a:t>Meters</a:t>
              </a:r>
              <a:endParaRPr lang="en-US" dirty="0"/>
            </a:p>
          </p:txBody>
        </p:sp>
        <p:sp>
          <p:nvSpPr>
            <p:cNvPr id="10" name="TextBox 9"/>
            <p:cNvSpPr txBox="1"/>
            <p:nvPr/>
          </p:nvSpPr>
          <p:spPr>
            <a:xfrm>
              <a:off x="5728134" y="6386960"/>
              <a:ext cx="864339" cy="369332"/>
            </a:xfrm>
            <a:prstGeom prst="rect">
              <a:avLst/>
            </a:prstGeom>
            <a:noFill/>
          </p:spPr>
          <p:txBody>
            <a:bodyPr wrap="none" rtlCol="0">
              <a:spAutoFit/>
            </a:bodyPr>
            <a:lstStyle/>
            <a:p>
              <a:r>
                <a:rPr lang="en-US" dirty="0" smtClean="0"/>
                <a:t>Meters</a:t>
              </a:r>
              <a:endParaRPr lang="en-US" dirty="0"/>
            </a:p>
          </p:txBody>
        </p:sp>
      </p:grpSp>
    </p:spTree>
    <p:extLst>
      <p:ext uri="{BB962C8B-B14F-4D97-AF65-F5344CB8AC3E}">
        <p14:creationId xmlns:p14="http://schemas.microsoft.com/office/powerpoint/2010/main" val="16999450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Hack n squirt inoculation method</a:t>
            </a:r>
          </a:p>
        </p:txBody>
      </p:sp>
      <p:sp>
        <p:nvSpPr>
          <p:cNvPr id="4" name="Slide Number Placeholder 3"/>
          <p:cNvSpPr>
            <a:spLocks noGrp="1"/>
          </p:cNvSpPr>
          <p:nvPr>
            <p:ph type="sldNum" sz="quarter" idx="12"/>
          </p:nvPr>
        </p:nvSpPr>
        <p:spPr/>
        <p:txBody>
          <a:bodyPr/>
          <a:lstStyle/>
          <a:p>
            <a:fld id="{AC5F3062-3D59-4840-8E84-10931F157AB9}" type="slidenum">
              <a:rPr lang="en-US" smtClean="0"/>
              <a:pPr/>
              <a:t>18</a:t>
            </a:fld>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008" y="1231440"/>
            <a:ext cx="3413005" cy="5117010"/>
          </a:xfrm>
          <a:prstGeom prst="rect">
            <a:avLst/>
          </a:prstGeom>
        </p:spPr>
      </p:pic>
      <p:sp>
        <p:nvSpPr>
          <p:cNvPr id="11" name="Rectangle 10"/>
          <p:cNvSpPr/>
          <p:nvPr/>
        </p:nvSpPr>
        <p:spPr>
          <a:xfrm>
            <a:off x="426705" y="6348449"/>
            <a:ext cx="3301609" cy="307777"/>
          </a:xfrm>
          <a:prstGeom prst="rect">
            <a:avLst/>
          </a:prstGeom>
        </p:spPr>
        <p:txBody>
          <a:bodyPr wrap="none">
            <a:spAutoFit/>
          </a:bodyPr>
          <a:lstStyle/>
          <a:p>
            <a:r>
              <a:rPr lang="en-US" sz="1400" dirty="0">
                <a:solidFill>
                  <a:schemeClr val="bg1">
                    <a:lumMod val="50000"/>
                  </a:schemeClr>
                </a:solidFill>
              </a:rPr>
              <a:t>(Photo Courtesy of Wayne National Forest)</a:t>
            </a:r>
          </a:p>
        </p:txBody>
      </p:sp>
      <p:grpSp>
        <p:nvGrpSpPr>
          <p:cNvPr id="12" name="Group 11"/>
          <p:cNvGrpSpPr>
            <a:grpSpLocks/>
          </p:cNvGrpSpPr>
          <p:nvPr/>
        </p:nvGrpSpPr>
        <p:grpSpPr bwMode="auto">
          <a:xfrm>
            <a:off x="3859174" y="3032760"/>
            <a:ext cx="4998982" cy="1972769"/>
            <a:chOff x="-1086" y="0"/>
            <a:chExt cx="75234" cy="29698"/>
          </a:xfrm>
        </p:grpSpPr>
        <p:sp>
          <p:nvSpPr>
            <p:cNvPr id="13" name="Freeform 12"/>
            <p:cNvSpPr>
              <a:spLocks/>
            </p:cNvSpPr>
            <p:nvPr/>
          </p:nvSpPr>
          <p:spPr bwMode="auto">
            <a:xfrm>
              <a:off x="24580" y="15516"/>
              <a:ext cx="16991" cy="2892"/>
            </a:xfrm>
            <a:custGeom>
              <a:avLst/>
              <a:gdLst>
                <a:gd name="T0" fmla="*/ 0 w 1699014"/>
                <a:gd name="T1" fmla="*/ 9640 h 353961"/>
                <a:gd name="T2" fmla="*/ 1699014 w 1699014"/>
                <a:gd name="T3" fmla="*/ 0 h 353961"/>
                <a:gd name="T4" fmla="*/ 1581027 w 1699014"/>
                <a:gd name="T5" fmla="*/ 289212 h 353961"/>
                <a:gd name="T6" fmla="*/ 165182 w 1699014"/>
                <a:gd name="T7" fmla="*/ 279571 h 353961"/>
                <a:gd name="T8" fmla="*/ 0 w 1699014"/>
                <a:gd name="T9" fmla="*/ 9640 h 353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9014" h="353961">
                  <a:moveTo>
                    <a:pt x="0" y="11798"/>
                  </a:moveTo>
                  <a:cubicBezTo>
                    <a:pt x="601734" y="146544"/>
                    <a:pt x="1038286" y="170171"/>
                    <a:pt x="1699014" y="0"/>
                  </a:cubicBezTo>
                  <a:lnTo>
                    <a:pt x="1581027" y="353961"/>
                  </a:lnTo>
                  <a:lnTo>
                    <a:pt x="165182" y="342162"/>
                  </a:lnTo>
                  <a:lnTo>
                    <a:pt x="0" y="11798"/>
                  </a:lnTo>
                  <a:close/>
                </a:path>
              </a:pathLst>
            </a:custGeom>
            <a:solidFill>
              <a:srgbClr val="D8D8D8"/>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grpSp>
          <p:nvGrpSpPr>
            <p:cNvPr id="14" name="Group 13"/>
            <p:cNvGrpSpPr>
              <a:grpSpLocks/>
            </p:cNvGrpSpPr>
            <p:nvPr/>
          </p:nvGrpSpPr>
          <p:grpSpPr bwMode="auto">
            <a:xfrm>
              <a:off x="-1086" y="1619"/>
              <a:ext cx="8723" cy="24519"/>
              <a:chOff x="-1878" y="1619"/>
              <a:chExt cx="15068" cy="42359"/>
            </a:xfrm>
          </p:grpSpPr>
          <p:sp>
            <p:nvSpPr>
              <p:cNvPr id="36" name="Freeform 35"/>
              <p:cNvSpPr>
                <a:spLocks/>
              </p:cNvSpPr>
              <p:nvPr/>
            </p:nvSpPr>
            <p:spPr bwMode="auto">
              <a:xfrm>
                <a:off x="4734" y="8219"/>
                <a:ext cx="6488" cy="35759"/>
              </a:xfrm>
              <a:custGeom>
                <a:avLst/>
                <a:gdLst>
                  <a:gd name="T0" fmla="*/ 123753 w 648857"/>
                  <a:gd name="T1" fmla="*/ 55002 h 3575958"/>
                  <a:gd name="T2" fmla="*/ 75627 w 648857"/>
                  <a:gd name="T3" fmla="*/ 845649 h 3575958"/>
                  <a:gd name="T4" fmla="*/ 130629 w 648857"/>
                  <a:gd name="T5" fmla="*/ 1794425 h 3575958"/>
                  <a:gd name="T6" fmla="*/ 165005 w 648857"/>
                  <a:gd name="T7" fmla="*/ 2509444 h 3575958"/>
                  <a:gd name="T8" fmla="*/ 116878 w 648857"/>
                  <a:gd name="T9" fmla="*/ 2997583 h 3575958"/>
                  <a:gd name="T10" fmla="*/ 0 w 648857"/>
                  <a:gd name="T11" fmla="*/ 3382593 h 3575958"/>
                  <a:gd name="T12" fmla="*/ 206256 w 648857"/>
                  <a:gd name="T13" fmla="*/ 3540723 h 3575958"/>
                  <a:gd name="T14" fmla="*/ 522514 w 648857"/>
                  <a:gd name="T15" fmla="*/ 3540723 h 3575958"/>
                  <a:gd name="T16" fmla="*/ 570641 w 648857"/>
                  <a:gd name="T17" fmla="*/ 2646948 h 3575958"/>
                  <a:gd name="T18" fmla="*/ 529390 w 648857"/>
                  <a:gd name="T19" fmla="*/ 1746298 h 3575958"/>
                  <a:gd name="T20" fmla="*/ 508764 w 648857"/>
                  <a:gd name="T21" fmla="*/ 1051904 h 3575958"/>
                  <a:gd name="T22" fmla="*/ 625643 w 648857"/>
                  <a:gd name="T23" fmla="*/ 405637 h 3575958"/>
                  <a:gd name="T24" fmla="*/ 639393 w 648857"/>
                  <a:gd name="T25" fmla="*/ 0 h 3575958"/>
                  <a:gd name="T26" fmla="*/ 123753 w 648857"/>
                  <a:gd name="T27" fmla="*/ 55002 h 35759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8857" h="3575958">
                    <a:moveTo>
                      <a:pt x="123753" y="55002"/>
                    </a:moveTo>
                    <a:cubicBezTo>
                      <a:pt x="101981" y="221153"/>
                      <a:pt x="74481" y="555745"/>
                      <a:pt x="75627" y="845649"/>
                    </a:cubicBezTo>
                    <a:cubicBezTo>
                      <a:pt x="76773" y="1135553"/>
                      <a:pt x="115733" y="1517126"/>
                      <a:pt x="130629" y="1794425"/>
                    </a:cubicBezTo>
                    <a:cubicBezTo>
                      <a:pt x="145525" y="2071724"/>
                      <a:pt x="167297" y="2308918"/>
                      <a:pt x="165005" y="2509444"/>
                    </a:cubicBezTo>
                    <a:cubicBezTo>
                      <a:pt x="162713" y="2709970"/>
                      <a:pt x="144379" y="2852058"/>
                      <a:pt x="116878" y="2997583"/>
                    </a:cubicBezTo>
                    <a:cubicBezTo>
                      <a:pt x="89377" y="3143108"/>
                      <a:pt x="26355" y="3270298"/>
                      <a:pt x="0" y="3382593"/>
                    </a:cubicBezTo>
                    <a:cubicBezTo>
                      <a:pt x="69898" y="3460512"/>
                      <a:pt x="119170" y="3493743"/>
                      <a:pt x="206256" y="3540723"/>
                    </a:cubicBezTo>
                    <a:cubicBezTo>
                      <a:pt x="293342" y="3587703"/>
                      <a:pt x="420531" y="3587703"/>
                      <a:pt x="522514" y="3540723"/>
                    </a:cubicBezTo>
                    <a:cubicBezTo>
                      <a:pt x="576370" y="3390615"/>
                      <a:pt x="569495" y="2946019"/>
                      <a:pt x="570641" y="2646948"/>
                    </a:cubicBezTo>
                    <a:cubicBezTo>
                      <a:pt x="571787" y="2347877"/>
                      <a:pt x="539703" y="2012139"/>
                      <a:pt x="529390" y="1746298"/>
                    </a:cubicBezTo>
                    <a:cubicBezTo>
                      <a:pt x="519077" y="1480457"/>
                      <a:pt x="492722" y="1275347"/>
                      <a:pt x="508764" y="1051904"/>
                    </a:cubicBezTo>
                    <a:cubicBezTo>
                      <a:pt x="524806" y="828461"/>
                      <a:pt x="603872" y="580954"/>
                      <a:pt x="625643" y="405637"/>
                    </a:cubicBezTo>
                    <a:cubicBezTo>
                      <a:pt x="647414" y="230320"/>
                      <a:pt x="657727" y="105420"/>
                      <a:pt x="639393" y="0"/>
                    </a:cubicBezTo>
                    <a:lnTo>
                      <a:pt x="123753" y="55002"/>
                    </a:lnTo>
                    <a:close/>
                  </a:path>
                </a:pathLst>
              </a:custGeom>
              <a:solidFill>
                <a:srgbClr val="A5A5A5"/>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7" name="Freeform 36"/>
              <p:cNvSpPr>
                <a:spLocks/>
              </p:cNvSpPr>
              <p:nvPr/>
            </p:nvSpPr>
            <p:spPr bwMode="auto">
              <a:xfrm>
                <a:off x="-1878" y="1619"/>
                <a:ext cx="15068" cy="8869"/>
              </a:xfrm>
              <a:custGeom>
                <a:avLst/>
                <a:gdLst>
                  <a:gd name="T0" fmla="*/ 1458745 w 1506871"/>
                  <a:gd name="T1" fmla="*/ 783771 h 886899"/>
                  <a:gd name="T2" fmla="*/ 482468 w 1506871"/>
                  <a:gd name="T3" fmla="*/ 763146 h 886899"/>
                  <a:gd name="T4" fmla="*/ 76832 w 1506871"/>
                  <a:gd name="T5" fmla="*/ 886899 h 886899"/>
                  <a:gd name="T6" fmla="*/ 69957 w 1506871"/>
                  <a:gd name="T7" fmla="*/ 0 h 886899"/>
                  <a:gd name="T8" fmla="*/ 592471 w 1506871"/>
                  <a:gd name="T9" fmla="*/ 110003 h 886899"/>
                  <a:gd name="T10" fmla="*/ 1506871 w 1506871"/>
                  <a:gd name="T11" fmla="*/ 165004 h 886899"/>
                  <a:gd name="T12" fmla="*/ 1458745 w 1506871"/>
                  <a:gd name="T13" fmla="*/ 783771 h 8868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6871" h="886899">
                    <a:moveTo>
                      <a:pt x="1458745" y="783771"/>
                    </a:moveTo>
                    <a:cubicBezTo>
                      <a:pt x="1246759" y="794084"/>
                      <a:pt x="602784" y="745958"/>
                      <a:pt x="482468" y="763146"/>
                    </a:cubicBezTo>
                    <a:cubicBezTo>
                      <a:pt x="362152" y="780334"/>
                      <a:pt x="262462" y="855961"/>
                      <a:pt x="76832" y="886899"/>
                    </a:cubicBezTo>
                    <a:cubicBezTo>
                      <a:pt x="-1087" y="591266"/>
                      <a:pt x="-44629" y="323134"/>
                      <a:pt x="69957" y="0"/>
                    </a:cubicBezTo>
                    <a:lnTo>
                      <a:pt x="592471" y="110003"/>
                    </a:lnTo>
                    <a:cubicBezTo>
                      <a:pt x="766642" y="146671"/>
                      <a:pt x="1307491" y="148961"/>
                      <a:pt x="1506871" y="165004"/>
                    </a:cubicBezTo>
                    <a:lnTo>
                      <a:pt x="1458745" y="783771"/>
                    </a:lnTo>
                    <a:close/>
                  </a:path>
                </a:pathLst>
              </a:custGeom>
              <a:solidFill>
                <a:srgbClr val="7F7F7F"/>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5" name="Group 14"/>
            <p:cNvGrpSpPr>
              <a:grpSpLocks/>
            </p:cNvGrpSpPr>
            <p:nvPr/>
          </p:nvGrpSpPr>
          <p:grpSpPr bwMode="auto">
            <a:xfrm>
              <a:off x="10801" y="1201"/>
              <a:ext cx="4294" cy="24436"/>
              <a:chOff x="10801" y="1201"/>
              <a:chExt cx="7417" cy="42214"/>
            </a:xfrm>
          </p:grpSpPr>
          <p:sp>
            <p:nvSpPr>
              <p:cNvPr id="34" name="Freeform 33"/>
              <p:cNvSpPr>
                <a:spLocks/>
              </p:cNvSpPr>
              <p:nvPr/>
            </p:nvSpPr>
            <p:spPr bwMode="auto">
              <a:xfrm>
                <a:off x="12176" y="1201"/>
                <a:ext cx="5982" cy="30045"/>
              </a:xfrm>
              <a:custGeom>
                <a:avLst/>
                <a:gdLst>
                  <a:gd name="T0" fmla="*/ 543140 w 598224"/>
                  <a:gd name="T1" fmla="*/ 2928830 h 3004457"/>
                  <a:gd name="T2" fmla="*/ 598141 w 598224"/>
                  <a:gd name="T3" fmla="*/ 900649 h 3004457"/>
                  <a:gd name="T4" fmla="*/ 556890 w 598224"/>
                  <a:gd name="T5" fmla="*/ 0 h 3004457"/>
                  <a:gd name="T6" fmla="*/ 34375 w 598224"/>
                  <a:gd name="T7" fmla="*/ 721894 h 3004457"/>
                  <a:gd name="T8" fmla="*/ 96252 w 598224"/>
                  <a:gd name="T9" fmla="*/ 2846327 h 3004457"/>
                  <a:gd name="T10" fmla="*/ 0 w 598224"/>
                  <a:gd name="T11" fmla="*/ 3004457 h 3004457"/>
                  <a:gd name="T12" fmla="*/ 543140 w 598224"/>
                  <a:gd name="T13" fmla="*/ 2928830 h 30044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224" h="3004457">
                    <a:moveTo>
                      <a:pt x="543140" y="2928830"/>
                    </a:moveTo>
                    <a:cubicBezTo>
                      <a:pt x="560328" y="2530069"/>
                      <a:pt x="595849" y="1388787"/>
                      <a:pt x="598141" y="900649"/>
                    </a:cubicBezTo>
                    <a:cubicBezTo>
                      <a:pt x="600433" y="412511"/>
                      <a:pt x="554599" y="112294"/>
                      <a:pt x="556890" y="0"/>
                    </a:cubicBezTo>
                    <a:cubicBezTo>
                      <a:pt x="437721" y="45835"/>
                      <a:pt x="111148" y="247506"/>
                      <a:pt x="34375" y="721894"/>
                    </a:cubicBezTo>
                    <a:cubicBezTo>
                      <a:pt x="-42398" y="1196282"/>
                      <a:pt x="128336" y="2793617"/>
                      <a:pt x="96252" y="2846327"/>
                    </a:cubicBezTo>
                    <a:lnTo>
                      <a:pt x="0" y="3004457"/>
                    </a:lnTo>
                    <a:lnTo>
                      <a:pt x="543140" y="2928830"/>
                    </a:lnTo>
                    <a:close/>
                  </a:path>
                </a:pathLst>
              </a:custGeom>
              <a:solidFill>
                <a:srgbClr val="7F7F7F"/>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5" name="Freeform 34"/>
              <p:cNvSpPr>
                <a:spLocks/>
              </p:cNvSpPr>
              <p:nvPr/>
            </p:nvSpPr>
            <p:spPr bwMode="auto">
              <a:xfrm>
                <a:off x="10801" y="30498"/>
                <a:ext cx="7417" cy="12917"/>
              </a:xfrm>
              <a:custGeom>
                <a:avLst/>
                <a:gdLst>
                  <a:gd name="T0" fmla="*/ 110004 w 741699"/>
                  <a:gd name="T1" fmla="*/ 74790 h 1291698"/>
                  <a:gd name="T2" fmla="*/ 715019 w 741699"/>
                  <a:gd name="T3" fmla="*/ 12913 h 1291698"/>
                  <a:gd name="T4" fmla="*/ 625642 w 741699"/>
                  <a:gd name="T5" fmla="*/ 246669 h 1291698"/>
                  <a:gd name="T6" fmla="*/ 543140 w 741699"/>
                  <a:gd name="T7" fmla="*/ 803560 h 1291698"/>
                  <a:gd name="T8" fmla="*/ 281883 w 741699"/>
                  <a:gd name="T9" fmla="*/ 1291698 h 1291698"/>
                  <a:gd name="T10" fmla="*/ 0 w 741699"/>
                  <a:gd name="T11" fmla="*/ 1057942 h 1291698"/>
                  <a:gd name="T12" fmla="*/ 123753 w 741699"/>
                  <a:gd name="T13" fmla="*/ 954814 h 1291698"/>
                  <a:gd name="T14" fmla="*/ 158129 w 741699"/>
                  <a:gd name="T15" fmla="*/ 741683 h 1291698"/>
                  <a:gd name="T16" fmla="*/ 247507 w 741699"/>
                  <a:gd name="T17" fmla="*/ 597305 h 1291698"/>
                  <a:gd name="T18" fmla="*/ 199380 w 741699"/>
                  <a:gd name="T19" fmla="*/ 411674 h 1291698"/>
                  <a:gd name="T20" fmla="*/ 323133 w 741699"/>
                  <a:gd name="T21" fmla="*/ 253545 h 1291698"/>
                  <a:gd name="T22" fmla="*/ 110004 w 741699"/>
                  <a:gd name="T23" fmla="*/ 74790 h 1291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41699" h="1291698">
                    <a:moveTo>
                      <a:pt x="110004" y="74790"/>
                    </a:moveTo>
                    <a:cubicBezTo>
                      <a:pt x="124901" y="2600"/>
                      <a:pt x="629079" y="-15734"/>
                      <a:pt x="715019" y="12913"/>
                    </a:cubicBezTo>
                    <a:cubicBezTo>
                      <a:pt x="800959" y="41560"/>
                      <a:pt x="654288" y="156146"/>
                      <a:pt x="625642" y="246669"/>
                    </a:cubicBezTo>
                    <a:cubicBezTo>
                      <a:pt x="596996" y="337192"/>
                      <a:pt x="600433" y="629389"/>
                      <a:pt x="543140" y="803560"/>
                    </a:cubicBezTo>
                    <a:cubicBezTo>
                      <a:pt x="485847" y="977731"/>
                      <a:pt x="368969" y="1128985"/>
                      <a:pt x="281883" y="1291698"/>
                    </a:cubicBezTo>
                    <a:cubicBezTo>
                      <a:pt x="91669" y="1241280"/>
                      <a:pt x="66460" y="1197738"/>
                      <a:pt x="0" y="1057942"/>
                    </a:cubicBezTo>
                    <a:cubicBezTo>
                      <a:pt x="97398" y="994919"/>
                      <a:pt x="83647" y="1028149"/>
                      <a:pt x="123753" y="954814"/>
                    </a:cubicBezTo>
                    <a:cubicBezTo>
                      <a:pt x="163859" y="881479"/>
                      <a:pt x="137503" y="801268"/>
                      <a:pt x="158129" y="741683"/>
                    </a:cubicBezTo>
                    <a:cubicBezTo>
                      <a:pt x="178755" y="682098"/>
                      <a:pt x="217715" y="675223"/>
                      <a:pt x="247507" y="597305"/>
                    </a:cubicBezTo>
                    <a:cubicBezTo>
                      <a:pt x="277299" y="519387"/>
                      <a:pt x="186776" y="468967"/>
                      <a:pt x="199380" y="411674"/>
                    </a:cubicBezTo>
                    <a:cubicBezTo>
                      <a:pt x="211984" y="354381"/>
                      <a:pt x="338029" y="309692"/>
                      <a:pt x="323133" y="253545"/>
                    </a:cubicBezTo>
                    <a:cubicBezTo>
                      <a:pt x="308237" y="197398"/>
                      <a:pt x="95107" y="146980"/>
                      <a:pt x="110004" y="74790"/>
                    </a:cubicBezTo>
                    <a:close/>
                  </a:path>
                </a:pathLst>
              </a:custGeom>
              <a:solidFill>
                <a:srgbClr val="A5A5A5"/>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grpSp>
        <p:sp>
          <p:nvSpPr>
            <p:cNvPr id="16" name="Freeform 15"/>
            <p:cNvSpPr>
              <a:spLocks/>
            </p:cNvSpPr>
            <p:nvPr/>
          </p:nvSpPr>
          <p:spPr bwMode="auto">
            <a:xfrm>
              <a:off x="50258" y="4025"/>
              <a:ext cx="1724" cy="18658"/>
            </a:xfrm>
            <a:custGeom>
              <a:avLst/>
              <a:gdLst>
                <a:gd name="T0" fmla="*/ 94250 w 238904"/>
                <a:gd name="T1" fmla="*/ 551 h 2585916"/>
                <a:gd name="T2" fmla="*/ 0 w 238904"/>
                <a:gd name="T3" fmla="*/ 501562 h 2585916"/>
                <a:gd name="T4" fmla="*/ 44645 w 238904"/>
                <a:gd name="T5" fmla="*/ 580930 h 2585916"/>
                <a:gd name="T6" fmla="*/ 64487 w 238904"/>
                <a:gd name="T7" fmla="*/ 1865702 h 2585916"/>
                <a:gd name="T8" fmla="*/ 109131 w 238904"/>
                <a:gd name="T9" fmla="*/ 585891 h 2585916"/>
                <a:gd name="T10" fmla="*/ 168657 w 238904"/>
                <a:gd name="T11" fmla="*/ 496602 h 2585916"/>
                <a:gd name="T12" fmla="*/ 94250 w 238904"/>
                <a:gd name="T13" fmla="*/ 551 h 25859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8904" h="2585916">
                  <a:moveTo>
                    <a:pt x="130629" y="764"/>
                  </a:moveTo>
                  <a:cubicBezTo>
                    <a:pt x="-18333" y="-11840"/>
                    <a:pt x="4584" y="127955"/>
                    <a:pt x="0" y="695158"/>
                  </a:cubicBezTo>
                  <a:lnTo>
                    <a:pt x="61877" y="805161"/>
                  </a:lnTo>
                  <a:cubicBezTo>
                    <a:pt x="71044" y="1398719"/>
                    <a:pt x="45835" y="2597293"/>
                    <a:pt x="89378" y="2585835"/>
                  </a:cubicBezTo>
                  <a:cubicBezTo>
                    <a:pt x="137503" y="2592711"/>
                    <a:pt x="130629" y="1403302"/>
                    <a:pt x="151254" y="812036"/>
                  </a:cubicBezTo>
                  <a:lnTo>
                    <a:pt x="233757" y="688283"/>
                  </a:lnTo>
                  <a:cubicBezTo>
                    <a:pt x="230320" y="113059"/>
                    <a:pt x="279591" y="13368"/>
                    <a:pt x="130629" y="764"/>
                  </a:cubicBezTo>
                  <a:close/>
                </a:path>
              </a:pathLst>
            </a:custGeom>
            <a:solidFill>
              <a:srgbClr val="A5A5A5"/>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grpSp>
          <p:nvGrpSpPr>
            <p:cNvPr id="17" name="Group 16"/>
            <p:cNvGrpSpPr>
              <a:grpSpLocks/>
            </p:cNvGrpSpPr>
            <p:nvPr/>
          </p:nvGrpSpPr>
          <p:grpSpPr bwMode="auto">
            <a:xfrm>
              <a:off x="53565" y="4447"/>
              <a:ext cx="7520" cy="18776"/>
              <a:chOff x="53563" y="4447"/>
              <a:chExt cx="12769" cy="31888"/>
            </a:xfrm>
          </p:grpSpPr>
          <p:sp>
            <p:nvSpPr>
              <p:cNvPr id="32" name="Freeform 31"/>
              <p:cNvSpPr>
                <a:spLocks/>
              </p:cNvSpPr>
              <p:nvPr/>
            </p:nvSpPr>
            <p:spPr bwMode="auto">
              <a:xfrm>
                <a:off x="53563" y="8493"/>
                <a:ext cx="12769" cy="27842"/>
              </a:xfrm>
              <a:custGeom>
                <a:avLst/>
                <a:gdLst>
                  <a:gd name="T0" fmla="*/ 128171 w 1276895"/>
                  <a:gd name="T1" fmla="*/ 38076 h 2784160"/>
                  <a:gd name="T2" fmla="*/ 179472 w 1276895"/>
                  <a:gd name="T3" fmla="*/ 83552 h 2784160"/>
                  <a:gd name="T4" fmla="*/ 158846 w 1276895"/>
                  <a:gd name="T5" fmla="*/ 159179 h 2784160"/>
                  <a:gd name="T6" fmla="*/ 21343 w 1276895"/>
                  <a:gd name="T7" fmla="*/ 267607 h 2784160"/>
                  <a:gd name="T8" fmla="*/ 717 w 1276895"/>
                  <a:gd name="T9" fmla="*/ 2482994 h 2784160"/>
                  <a:gd name="T10" fmla="*/ 138221 w 1276895"/>
                  <a:gd name="T11" fmla="*/ 2709875 h 2784160"/>
                  <a:gd name="T12" fmla="*/ 1121373 w 1276895"/>
                  <a:gd name="T13" fmla="*/ 2703000 h 2784160"/>
                  <a:gd name="T14" fmla="*/ 1265752 w 1276895"/>
                  <a:gd name="T15" fmla="*/ 2482994 h 2784160"/>
                  <a:gd name="T16" fmla="*/ 1260452 w 1276895"/>
                  <a:gd name="T17" fmla="*/ 233756 h 2784160"/>
                  <a:gd name="T18" fmla="*/ 1107622 w 1276895"/>
                  <a:gd name="T19" fmla="*/ 145429 h 2784160"/>
                  <a:gd name="T20" fmla="*/ 1107622 w 1276895"/>
                  <a:gd name="T21" fmla="*/ 145429 h 2784160"/>
                  <a:gd name="T22" fmla="*/ 1107622 w 1276895"/>
                  <a:gd name="T23" fmla="*/ 83552 h 2784160"/>
                  <a:gd name="T24" fmla="*/ 1107622 w 1276895"/>
                  <a:gd name="T25" fmla="*/ 83552 h 2784160"/>
                  <a:gd name="T26" fmla="*/ 1159449 w 1276895"/>
                  <a:gd name="T27" fmla="*/ 48126 h 2784160"/>
                  <a:gd name="T28" fmla="*/ 1101272 w 1276895"/>
                  <a:gd name="T29" fmla="*/ 0 h 2784160"/>
                  <a:gd name="T30" fmla="*/ 193222 w 1276895"/>
                  <a:gd name="T31" fmla="*/ 1050 h 2784160"/>
                  <a:gd name="T32" fmla="*/ 128171 w 1276895"/>
                  <a:gd name="T33" fmla="*/ 38076 h 27841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76895" h="2784160">
                    <a:moveTo>
                      <a:pt x="128171" y="38076"/>
                    </a:moveTo>
                    <a:cubicBezTo>
                      <a:pt x="129054" y="67701"/>
                      <a:pt x="174889" y="61781"/>
                      <a:pt x="179472" y="83552"/>
                    </a:cubicBezTo>
                    <a:lnTo>
                      <a:pt x="158846" y="159179"/>
                    </a:lnTo>
                    <a:cubicBezTo>
                      <a:pt x="132491" y="186680"/>
                      <a:pt x="47698" y="201840"/>
                      <a:pt x="21343" y="267607"/>
                    </a:cubicBezTo>
                    <a:cubicBezTo>
                      <a:pt x="-5012" y="333374"/>
                      <a:pt x="287" y="2336299"/>
                      <a:pt x="717" y="2482993"/>
                    </a:cubicBezTo>
                    <a:cubicBezTo>
                      <a:pt x="1147" y="2629687"/>
                      <a:pt x="30510" y="2581538"/>
                      <a:pt x="138221" y="2709874"/>
                    </a:cubicBezTo>
                    <a:cubicBezTo>
                      <a:pt x="245932" y="2838210"/>
                      <a:pt x="1073247" y="2776334"/>
                      <a:pt x="1121373" y="2702999"/>
                    </a:cubicBezTo>
                    <a:cubicBezTo>
                      <a:pt x="1169499" y="2629664"/>
                      <a:pt x="1258447" y="2621483"/>
                      <a:pt x="1265752" y="2482993"/>
                    </a:cubicBezTo>
                    <a:cubicBezTo>
                      <a:pt x="1273057" y="2344503"/>
                      <a:pt x="1289170" y="281190"/>
                      <a:pt x="1260452" y="233756"/>
                    </a:cubicBezTo>
                    <a:cubicBezTo>
                      <a:pt x="1231734" y="186322"/>
                      <a:pt x="1133094" y="160150"/>
                      <a:pt x="1107622" y="145429"/>
                    </a:cubicBezTo>
                    <a:lnTo>
                      <a:pt x="1107622" y="145429"/>
                    </a:lnTo>
                    <a:lnTo>
                      <a:pt x="1107622" y="83552"/>
                    </a:lnTo>
                    <a:cubicBezTo>
                      <a:pt x="1116260" y="77648"/>
                      <a:pt x="1160507" y="62051"/>
                      <a:pt x="1159449" y="48126"/>
                    </a:cubicBezTo>
                    <a:cubicBezTo>
                      <a:pt x="1158391" y="34201"/>
                      <a:pt x="1151714" y="5729"/>
                      <a:pt x="1101272" y="0"/>
                    </a:cubicBezTo>
                    <a:lnTo>
                      <a:pt x="193222" y="1050"/>
                    </a:lnTo>
                    <a:cubicBezTo>
                      <a:pt x="151159" y="7925"/>
                      <a:pt x="127288" y="8451"/>
                      <a:pt x="128171" y="38076"/>
                    </a:cubicBezTo>
                    <a:close/>
                  </a:path>
                </a:pathLst>
              </a:custGeom>
              <a:solidFill>
                <a:srgbClr val="A5A5A5"/>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3" name="Freeform 32"/>
              <p:cNvSpPr>
                <a:spLocks/>
              </p:cNvSpPr>
              <p:nvPr/>
            </p:nvSpPr>
            <p:spPr bwMode="auto">
              <a:xfrm>
                <a:off x="54736" y="4447"/>
                <a:ext cx="10477" cy="4444"/>
              </a:xfrm>
              <a:custGeom>
                <a:avLst/>
                <a:gdLst>
                  <a:gd name="T0" fmla="*/ 0 w 1047750"/>
                  <a:gd name="T1" fmla="*/ 84139 h 444393"/>
                  <a:gd name="T2" fmla="*/ 1041400 w 1047750"/>
                  <a:gd name="T3" fmla="*/ 80964 h 444393"/>
                  <a:gd name="T4" fmla="*/ 1047750 w 1047750"/>
                  <a:gd name="T5" fmla="*/ 398465 h 444393"/>
                  <a:gd name="T6" fmla="*/ 6350 w 1047750"/>
                  <a:gd name="T7" fmla="*/ 392115 h 444393"/>
                  <a:gd name="T8" fmla="*/ 0 w 1047750"/>
                  <a:gd name="T9" fmla="*/ 84139 h 444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750" h="444393">
                    <a:moveTo>
                      <a:pt x="0" y="84139"/>
                    </a:moveTo>
                    <a:cubicBezTo>
                      <a:pt x="220133" y="-43919"/>
                      <a:pt x="1018117" y="-10053"/>
                      <a:pt x="1041400" y="80964"/>
                    </a:cubicBezTo>
                    <a:lnTo>
                      <a:pt x="1047750" y="398464"/>
                    </a:lnTo>
                    <a:cubicBezTo>
                      <a:pt x="700617" y="467256"/>
                      <a:pt x="378883" y="453497"/>
                      <a:pt x="6350" y="392114"/>
                    </a:cubicBezTo>
                    <a:cubicBezTo>
                      <a:pt x="7408" y="292631"/>
                      <a:pt x="2117" y="186797"/>
                      <a:pt x="0" y="84139"/>
                    </a:cubicBezTo>
                    <a:close/>
                  </a:path>
                </a:pathLst>
              </a:custGeom>
              <a:solidFill>
                <a:srgbClr val="7F7F7F"/>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grpSp>
        <p:grpSp>
          <p:nvGrpSpPr>
            <p:cNvPr id="18" name="Group 17"/>
            <p:cNvGrpSpPr>
              <a:grpSpLocks/>
            </p:cNvGrpSpPr>
            <p:nvPr/>
          </p:nvGrpSpPr>
          <p:grpSpPr bwMode="auto">
            <a:xfrm>
              <a:off x="64912" y="1490"/>
              <a:ext cx="9236" cy="24684"/>
              <a:chOff x="65687" y="1491"/>
              <a:chExt cx="15750" cy="42100"/>
            </a:xfrm>
          </p:grpSpPr>
          <p:sp>
            <p:nvSpPr>
              <p:cNvPr id="27" name="Freeform 26"/>
              <p:cNvSpPr>
                <a:spLocks/>
              </p:cNvSpPr>
              <p:nvPr/>
            </p:nvSpPr>
            <p:spPr bwMode="auto">
              <a:xfrm>
                <a:off x="66233" y="1816"/>
                <a:ext cx="2413" cy="2381"/>
              </a:xfrm>
              <a:custGeom>
                <a:avLst/>
                <a:gdLst>
                  <a:gd name="T0" fmla="*/ 241301 w 241300"/>
                  <a:gd name="T1" fmla="*/ 0 h 238125"/>
                  <a:gd name="T2" fmla="*/ 234951 w 241300"/>
                  <a:gd name="T3" fmla="*/ 238124 h 238125"/>
                  <a:gd name="T4" fmla="*/ 3175 w 241300"/>
                  <a:gd name="T5" fmla="*/ 203199 h 238125"/>
                  <a:gd name="T6" fmla="*/ 0 w 241300"/>
                  <a:gd name="T7" fmla="*/ 12700 h 238125"/>
                  <a:gd name="T8" fmla="*/ 241301 w 241300"/>
                  <a:gd name="T9" fmla="*/ 0 h 238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300" h="238125">
                    <a:moveTo>
                      <a:pt x="241300" y="0"/>
                    </a:moveTo>
                    <a:cubicBezTo>
                      <a:pt x="240242" y="86783"/>
                      <a:pt x="236008" y="151342"/>
                      <a:pt x="234950" y="238125"/>
                    </a:cubicBezTo>
                    <a:lnTo>
                      <a:pt x="3175" y="203200"/>
                    </a:lnTo>
                    <a:cubicBezTo>
                      <a:pt x="2117" y="139700"/>
                      <a:pt x="1058" y="76200"/>
                      <a:pt x="0" y="12700"/>
                    </a:cubicBezTo>
                    <a:lnTo>
                      <a:pt x="241300" y="0"/>
                    </a:lnTo>
                    <a:close/>
                  </a:path>
                </a:pathLst>
              </a:custGeom>
              <a:solidFill>
                <a:srgbClr val="7F7F7F"/>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8" name="Freeform 27"/>
              <p:cNvSpPr>
                <a:spLocks/>
              </p:cNvSpPr>
              <p:nvPr/>
            </p:nvSpPr>
            <p:spPr bwMode="auto">
              <a:xfrm>
                <a:off x="68990" y="10543"/>
                <a:ext cx="12447" cy="33048"/>
              </a:xfrm>
              <a:custGeom>
                <a:avLst/>
                <a:gdLst>
                  <a:gd name="T0" fmla="*/ 371432 w 1244661"/>
                  <a:gd name="T1" fmla="*/ 5443 h 3304860"/>
                  <a:gd name="T2" fmla="*/ 270659 w 1244661"/>
                  <a:gd name="T3" fmla="*/ 59872 h 3304860"/>
                  <a:gd name="T4" fmla="*/ 262575 w 1244661"/>
                  <a:gd name="T5" fmla="*/ 283029 h 3304860"/>
                  <a:gd name="T6" fmla="*/ 317003 w 1244661"/>
                  <a:gd name="T7" fmla="*/ 304800 h 3304860"/>
                  <a:gd name="T8" fmla="*/ 235361 w 1244661"/>
                  <a:gd name="T9" fmla="*/ 996043 h 3304860"/>
                  <a:gd name="T10" fmla="*/ 1317 w 1244661"/>
                  <a:gd name="T11" fmla="*/ 1088572 h 3304860"/>
                  <a:gd name="T12" fmla="*/ 44860 w 1244661"/>
                  <a:gd name="T13" fmla="*/ 3020786 h 3304860"/>
                  <a:gd name="T14" fmla="*/ 1198748 w 1244661"/>
                  <a:gd name="T15" fmla="*/ 3026229 h 3304860"/>
                  <a:gd name="T16" fmla="*/ 1242291 w 1244661"/>
                  <a:gd name="T17" fmla="*/ 1094015 h 3304860"/>
                  <a:gd name="T18" fmla="*/ 1024576 w 1244661"/>
                  <a:gd name="T19" fmla="*/ 941615 h 3304860"/>
                  <a:gd name="T20" fmla="*/ 937490 w 1244661"/>
                  <a:gd name="T21" fmla="*/ 304800 h 3304860"/>
                  <a:gd name="T22" fmla="*/ 981033 w 1244661"/>
                  <a:gd name="T23" fmla="*/ 272143 h 3304860"/>
                  <a:gd name="T24" fmla="*/ 975590 w 1244661"/>
                  <a:gd name="T25" fmla="*/ 59872 h 3304860"/>
                  <a:gd name="T26" fmla="*/ 866733 w 1244661"/>
                  <a:gd name="T27" fmla="*/ 0 h 3304860"/>
                  <a:gd name="T28" fmla="*/ 371432 w 1244661"/>
                  <a:gd name="T29" fmla="*/ 5443 h 3304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44661" h="3304860">
                    <a:moveTo>
                      <a:pt x="371431" y="5443"/>
                    </a:moveTo>
                    <a:cubicBezTo>
                      <a:pt x="268924" y="15422"/>
                      <a:pt x="296390" y="17402"/>
                      <a:pt x="270658" y="59872"/>
                    </a:cubicBezTo>
                    <a:cubicBezTo>
                      <a:pt x="244926" y="102342"/>
                      <a:pt x="254850" y="242208"/>
                      <a:pt x="262574" y="283029"/>
                    </a:cubicBezTo>
                    <a:cubicBezTo>
                      <a:pt x="270298" y="323850"/>
                      <a:pt x="302567" y="299790"/>
                      <a:pt x="317002" y="304800"/>
                    </a:cubicBezTo>
                    <a:lnTo>
                      <a:pt x="235360" y="996043"/>
                    </a:lnTo>
                    <a:cubicBezTo>
                      <a:pt x="117431" y="1017815"/>
                      <a:pt x="11295" y="1017815"/>
                      <a:pt x="1317" y="1088572"/>
                    </a:cubicBezTo>
                    <a:cubicBezTo>
                      <a:pt x="-8661" y="1159329"/>
                      <a:pt x="41232" y="2567214"/>
                      <a:pt x="44860" y="3020786"/>
                    </a:cubicBezTo>
                    <a:cubicBezTo>
                      <a:pt x="287974" y="3458028"/>
                      <a:pt x="1113474" y="3334658"/>
                      <a:pt x="1198745" y="3026229"/>
                    </a:cubicBezTo>
                    <a:cubicBezTo>
                      <a:pt x="1213259" y="2382158"/>
                      <a:pt x="1254989" y="1237343"/>
                      <a:pt x="1242288" y="1094015"/>
                    </a:cubicBezTo>
                    <a:cubicBezTo>
                      <a:pt x="1229587" y="950687"/>
                      <a:pt x="1178788" y="1029608"/>
                      <a:pt x="1024574" y="941615"/>
                    </a:cubicBezTo>
                    <a:lnTo>
                      <a:pt x="937488" y="304800"/>
                    </a:lnTo>
                    <a:cubicBezTo>
                      <a:pt x="956790" y="291870"/>
                      <a:pt x="974681" y="312964"/>
                      <a:pt x="981031" y="272143"/>
                    </a:cubicBezTo>
                    <a:cubicBezTo>
                      <a:pt x="987381" y="231322"/>
                      <a:pt x="996698" y="102595"/>
                      <a:pt x="975588" y="59872"/>
                    </a:cubicBezTo>
                    <a:cubicBezTo>
                      <a:pt x="954478" y="17149"/>
                      <a:pt x="903017" y="19957"/>
                      <a:pt x="866731" y="0"/>
                    </a:cubicBezTo>
                    <a:lnTo>
                      <a:pt x="371431" y="5443"/>
                    </a:lnTo>
                    <a:close/>
                  </a:path>
                </a:pathLst>
              </a:custGeom>
              <a:solidFill>
                <a:srgbClr val="A5A5A5"/>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9" name="Freeform 28"/>
              <p:cNvSpPr>
                <a:spLocks/>
              </p:cNvSpPr>
              <p:nvPr/>
            </p:nvSpPr>
            <p:spPr bwMode="auto">
              <a:xfrm>
                <a:off x="68253" y="1491"/>
                <a:ext cx="12294" cy="6675"/>
              </a:xfrm>
              <a:custGeom>
                <a:avLst/>
                <a:gdLst>
                  <a:gd name="T0" fmla="*/ 883289 w 1229359"/>
                  <a:gd name="T1" fmla="*/ 648407 h 667457"/>
                  <a:gd name="T2" fmla="*/ 883289 w 1229359"/>
                  <a:gd name="T3" fmla="*/ 534107 h 667457"/>
                  <a:gd name="T4" fmla="*/ 1210316 w 1229359"/>
                  <a:gd name="T5" fmla="*/ 388057 h 667457"/>
                  <a:gd name="T6" fmla="*/ 1229366 w 1229359"/>
                  <a:gd name="T7" fmla="*/ 216607 h 667457"/>
                  <a:gd name="T8" fmla="*/ 692788 w 1229359"/>
                  <a:gd name="T9" fmla="*/ 3882 h 667457"/>
                  <a:gd name="T10" fmla="*/ 10159 w 1229359"/>
                  <a:gd name="T11" fmla="*/ 22932 h 667457"/>
                  <a:gd name="T12" fmla="*/ 6984 w 1229359"/>
                  <a:gd name="T13" fmla="*/ 362657 h 667457"/>
                  <a:gd name="T14" fmla="*/ 276861 w 1229359"/>
                  <a:gd name="T15" fmla="*/ 489657 h 667457"/>
                  <a:gd name="T16" fmla="*/ 178435 w 1229359"/>
                  <a:gd name="T17" fmla="*/ 537282 h 667457"/>
                  <a:gd name="T18" fmla="*/ 238760 w 1229359"/>
                  <a:gd name="T19" fmla="*/ 638882 h 667457"/>
                  <a:gd name="T20" fmla="*/ 359411 w 1229359"/>
                  <a:gd name="T21" fmla="*/ 569032 h 667457"/>
                  <a:gd name="T22" fmla="*/ 419736 w 1229359"/>
                  <a:gd name="T23" fmla="*/ 600782 h 667457"/>
                  <a:gd name="T24" fmla="*/ 505462 w 1229359"/>
                  <a:gd name="T25" fmla="*/ 607132 h 667457"/>
                  <a:gd name="T26" fmla="*/ 505462 w 1229359"/>
                  <a:gd name="T27" fmla="*/ 667457 h 667457"/>
                  <a:gd name="T28" fmla="*/ 883289 w 1229359"/>
                  <a:gd name="T29" fmla="*/ 648407 h 6674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29359" h="667457">
                    <a:moveTo>
                      <a:pt x="883284" y="648407"/>
                    </a:moveTo>
                    <a:cubicBezTo>
                      <a:pt x="879580" y="549982"/>
                      <a:pt x="879580" y="555274"/>
                      <a:pt x="883284" y="534107"/>
                    </a:cubicBezTo>
                    <a:cubicBezTo>
                      <a:pt x="886988" y="512940"/>
                      <a:pt x="1016105" y="396524"/>
                      <a:pt x="1210309" y="388057"/>
                    </a:cubicBezTo>
                    <a:lnTo>
                      <a:pt x="1229359" y="216607"/>
                    </a:lnTo>
                    <a:cubicBezTo>
                      <a:pt x="1143105" y="152578"/>
                      <a:pt x="734059" y="13936"/>
                      <a:pt x="692784" y="3882"/>
                    </a:cubicBezTo>
                    <a:cubicBezTo>
                      <a:pt x="651509" y="-6172"/>
                      <a:pt x="156209" y="4411"/>
                      <a:pt x="10159" y="22932"/>
                    </a:cubicBezTo>
                    <a:cubicBezTo>
                      <a:pt x="9101" y="136174"/>
                      <a:pt x="-9949" y="342549"/>
                      <a:pt x="6984" y="362657"/>
                    </a:cubicBezTo>
                    <a:cubicBezTo>
                      <a:pt x="23917" y="382765"/>
                      <a:pt x="205951" y="406049"/>
                      <a:pt x="276859" y="489657"/>
                    </a:cubicBezTo>
                    <a:lnTo>
                      <a:pt x="178434" y="537282"/>
                    </a:lnTo>
                    <a:lnTo>
                      <a:pt x="238759" y="638882"/>
                    </a:lnTo>
                    <a:lnTo>
                      <a:pt x="359409" y="569032"/>
                    </a:lnTo>
                    <a:cubicBezTo>
                      <a:pt x="387455" y="564270"/>
                      <a:pt x="392217" y="591257"/>
                      <a:pt x="419734" y="600782"/>
                    </a:cubicBezTo>
                    <a:cubicBezTo>
                      <a:pt x="447251" y="610307"/>
                      <a:pt x="489055" y="597607"/>
                      <a:pt x="505459" y="607132"/>
                    </a:cubicBezTo>
                    <a:lnTo>
                      <a:pt x="505459" y="667457"/>
                    </a:lnTo>
                    <a:lnTo>
                      <a:pt x="883284" y="648407"/>
                    </a:lnTo>
                    <a:close/>
                  </a:path>
                </a:pathLst>
              </a:custGeom>
              <a:solidFill>
                <a:srgbClr val="A5A5A5"/>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0" name="Freeform 29"/>
              <p:cNvSpPr>
                <a:spLocks/>
              </p:cNvSpPr>
              <p:nvPr/>
            </p:nvSpPr>
            <p:spPr bwMode="auto">
              <a:xfrm>
                <a:off x="65687" y="4908"/>
                <a:ext cx="5207" cy="7845"/>
              </a:xfrm>
              <a:custGeom>
                <a:avLst/>
                <a:gdLst>
                  <a:gd name="T0" fmla="*/ 257177 w 520700"/>
                  <a:gd name="T1" fmla="*/ 0 h 784561"/>
                  <a:gd name="T2" fmla="*/ 200027 w 520700"/>
                  <a:gd name="T3" fmla="*/ 311150 h 784561"/>
                  <a:gd name="T4" fmla="*/ 120651 w 520700"/>
                  <a:gd name="T5" fmla="*/ 546100 h 784561"/>
                  <a:gd name="T6" fmla="*/ 0 w 520700"/>
                  <a:gd name="T7" fmla="*/ 784225 h 784561"/>
                  <a:gd name="T8" fmla="*/ 288927 w 520700"/>
                  <a:gd name="T9" fmla="*/ 533400 h 784561"/>
                  <a:gd name="T10" fmla="*/ 520704 w 520700"/>
                  <a:gd name="T11" fmla="*/ 327025 h 784561"/>
                  <a:gd name="T12" fmla="*/ 450853 w 520700"/>
                  <a:gd name="T13" fmla="*/ 69850 h 784561"/>
                  <a:gd name="T14" fmla="*/ 257177 w 520700"/>
                  <a:gd name="T15" fmla="*/ 0 h 784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0700" h="784561">
                    <a:moveTo>
                      <a:pt x="257175" y="0"/>
                    </a:moveTo>
                    <a:cubicBezTo>
                      <a:pt x="269875" y="116417"/>
                      <a:pt x="273050" y="204258"/>
                      <a:pt x="200025" y="311150"/>
                    </a:cubicBezTo>
                    <a:cubicBezTo>
                      <a:pt x="218017" y="402167"/>
                      <a:pt x="194733" y="490008"/>
                      <a:pt x="120650" y="546100"/>
                    </a:cubicBezTo>
                    <a:cubicBezTo>
                      <a:pt x="109008" y="644525"/>
                      <a:pt x="11642" y="752475"/>
                      <a:pt x="0" y="784225"/>
                    </a:cubicBezTo>
                    <a:cubicBezTo>
                      <a:pt x="12171" y="791104"/>
                      <a:pt x="189442" y="692150"/>
                      <a:pt x="288925" y="533400"/>
                    </a:cubicBezTo>
                    <a:cubicBezTo>
                      <a:pt x="388408" y="374650"/>
                      <a:pt x="477838" y="413279"/>
                      <a:pt x="520700" y="327025"/>
                    </a:cubicBezTo>
                    <a:lnTo>
                      <a:pt x="450850" y="69850"/>
                    </a:lnTo>
                    <a:lnTo>
                      <a:pt x="257175" y="0"/>
                    </a:lnTo>
                    <a:close/>
                  </a:path>
                </a:pathLst>
              </a:custGeom>
              <a:solidFill>
                <a:srgbClr val="7F7F7F"/>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31" name="Freeform 30"/>
              <p:cNvSpPr>
                <a:spLocks/>
              </p:cNvSpPr>
              <p:nvPr/>
            </p:nvSpPr>
            <p:spPr bwMode="auto">
              <a:xfrm>
                <a:off x="72663" y="7984"/>
                <a:ext cx="5008" cy="3102"/>
              </a:xfrm>
              <a:custGeom>
                <a:avLst/>
                <a:gdLst>
                  <a:gd name="T0" fmla="*/ 459100 w 500833"/>
                  <a:gd name="T1" fmla="*/ 0 h 310195"/>
                  <a:gd name="T2" fmla="*/ 487675 w 500833"/>
                  <a:gd name="T3" fmla="*/ 91060 h 310195"/>
                  <a:gd name="T4" fmla="*/ 500836 w 500833"/>
                  <a:gd name="T5" fmla="*/ 269387 h 310195"/>
                  <a:gd name="T6" fmla="*/ 0 w 500833"/>
                  <a:gd name="T7" fmla="*/ 265593 h 310195"/>
                  <a:gd name="T8" fmla="*/ 21526 w 500833"/>
                  <a:gd name="T9" fmla="*/ 72630 h 310195"/>
                  <a:gd name="T10" fmla="*/ 45530 w 500833"/>
                  <a:gd name="T11" fmla="*/ 3794 h 310195"/>
                  <a:gd name="T12" fmla="*/ 459100 w 500833"/>
                  <a:gd name="T13" fmla="*/ 0 h 3101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0833" h="310195">
                    <a:moveTo>
                      <a:pt x="459097" y="0"/>
                    </a:moveTo>
                    <a:cubicBezTo>
                      <a:pt x="474972" y="30353"/>
                      <a:pt x="481096" y="46105"/>
                      <a:pt x="487672" y="91060"/>
                    </a:cubicBezTo>
                    <a:cubicBezTo>
                      <a:pt x="491453" y="116908"/>
                      <a:pt x="486862" y="122823"/>
                      <a:pt x="500833" y="269387"/>
                    </a:cubicBezTo>
                    <a:cubicBezTo>
                      <a:pt x="333889" y="325034"/>
                      <a:pt x="189709" y="323770"/>
                      <a:pt x="0" y="265593"/>
                    </a:cubicBezTo>
                    <a:cubicBezTo>
                      <a:pt x="14836" y="127496"/>
                      <a:pt x="13938" y="116263"/>
                      <a:pt x="21526" y="72630"/>
                    </a:cubicBezTo>
                    <a:cubicBezTo>
                      <a:pt x="26585" y="57453"/>
                      <a:pt x="31868" y="32303"/>
                      <a:pt x="45530" y="3794"/>
                    </a:cubicBezTo>
                    <a:lnTo>
                      <a:pt x="459097" y="0"/>
                    </a:lnTo>
                    <a:close/>
                  </a:path>
                </a:pathLst>
              </a:custGeom>
              <a:solidFill>
                <a:srgbClr val="7F7F7F"/>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grpSp>
        <p:sp>
          <p:nvSpPr>
            <p:cNvPr id="19" name="Freeform 18"/>
            <p:cNvSpPr>
              <a:spLocks/>
            </p:cNvSpPr>
            <p:nvPr/>
          </p:nvSpPr>
          <p:spPr bwMode="auto">
            <a:xfrm>
              <a:off x="20644" y="1457"/>
              <a:ext cx="26002" cy="28241"/>
            </a:xfrm>
            <a:custGeom>
              <a:avLst/>
              <a:gdLst>
                <a:gd name="T0" fmla="*/ 391551 w 2600180"/>
                <a:gd name="T1" fmla="*/ 0 h 2824088"/>
                <a:gd name="T2" fmla="*/ 406299 w 2600180"/>
                <a:gd name="T3" fmla="*/ 1246729 h 2824088"/>
                <a:gd name="T4" fmla="*/ 718110 w 2600180"/>
                <a:gd name="T5" fmla="*/ 1565296 h 2824088"/>
                <a:gd name="T6" fmla="*/ 400400 w 2600180"/>
                <a:gd name="T7" fmla="*/ 1417810 h 2824088"/>
                <a:gd name="T8" fmla="*/ 406791 w 2600180"/>
                <a:gd name="T9" fmla="*/ 2207455 h 2824088"/>
                <a:gd name="T10" fmla="*/ 0 w 2600180"/>
                <a:gd name="T11" fmla="*/ 2596663 h 2824088"/>
                <a:gd name="T12" fmla="*/ 663528 w 2600180"/>
                <a:gd name="T13" fmla="*/ 2481773 h 2824088"/>
                <a:gd name="T14" fmla="*/ 390380 w 2600180"/>
                <a:gd name="T15" fmla="*/ 2771334 h 2824088"/>
                <a:gd name="T16" fmla="*/ 1100798 w 2600180"/>
                <a:gd name="T17" fmla="*/ 2575559 h 2824088"/>
                <a:gd name="T18" fmla="*/ 1640058 w 2600180"/>
                <a:gd name="T19" fmla="*/ 2824088 h 2824088"/>
                <a:gd name="T20" fmla="*/ 1556826 w 2600180"/>
                <a:gd name="T21" fmla="*/ 2574385 h 2824088"/>
                <a:gd name="T22" fmla="*/ 2253177 w 2600180"/>
                <a:gd name="T23" fmla="*/ 2717407 h 2824088"/>
                <a:gd name="T24" fmla="*/ 2085536 w 2600180"/>
                <a:gd name="T25" fmla="*/ 2514601 h 2824088"/>
                <a:gd name="T26" fmla="*/ 2600180 w 2600180"/>
                <a:gd name="T27" fmla="*/ 2526323 h 2824088"/>
                <a:gd name="T28" fmla="*/ 2115070 w 2600180"/>
                <a:gd name="T29" fmla="*/ 2135945 h 2824088"/>
                <a:gd name="T30" fmla="*/ 2095973 w 2600180"/>
                <a:gd name="T31" fmla="*/ 1405029 h 2824088"/>
                <a:gd name="T32" fmla="*/ 1831979 w 2600180"/>
                <a:gd name="T33" fmla="*/ 1606590 h 2824088"/>
                <a:gd name="T34" fmla="*/ 2067951 w 2600180"/>
                <a:gd name="T35" fmla="*/ 1173479 h 2824088"/>
                <a:gd name="T36" fmla="*/ 2052711 w 2600180"/>
                <a:gd name="T37" fmla="*/ 0 h 2824088"/>
                <a:gd name="T38" fmla="*/ 391551 w 2600180"/>
                <a:gd name="T39" fmla="*/ 0 h 28240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600180" h="2824088">
                  <a:moveTo>
                    <a:pt x="391551" y="0"/>
                  </a:moveTo>
                  <a:cubicBezTo>
                    <a:pt x="388520" y="408366"/>
                    <a:pt x="416459" y="774289"/>
                    <a:pt x="406299" y="1246729"/>
                  </a:cubicBezTo>
                  <a:cubicBezTo>
                    <a:pt x="554132" y="1365044"/>
                    <a:pt x="519499" y="1361769"/>
                    <a:pt x="718110" y="1565296"/>
                  </a:cubicBezTo>
                  <a:cubicBezTo>
                    <a:pt x="527365" y="1526951"/>
                    <a:pt x="481701" y="1441244"/>
                    <a:pt x="400400" y="1417810"/>
                  </a:cubicBezTo>
                  <a:cubicBezTo>
                    <a:pt x="389891" y="1665747"/>
                    <a:pt x="420770" y="2081318"/>
                    <a:pt x="406791" y="2207455"/>
                  </a:cubicBezTo>
                  <a:cubicBezTo>
                    <a:pt x="392812" y="2333592"/>
                    <a:pt x="159824" y="2468686"/>
                    <a:pt x="0" y="2596663"/>
                  </a:cubicBezTo>
                  <a:cubicBezTo>
                    <a:pt x="360680" y="2614443"/>
                    <a:pt x="555285" y="2544882"/>
                    <a:pt x="663528" y="2481773"/>
                  </a:cubicBezTo>
                  <a:cubicBezTo>
                    <a:pt x="655713" y="2610923"/>
                    <a:pt x="486704" y="2651759"/>
                    <a:pt x="390380" y="2771334"/>
                  </a:cubicBezTo>
                  <a:cubicBezTo>
                    <a:pt x="598856" y="2767817"/>
                    <a:pt x="808698" y="2660942"/>
                    <a:pt x="1100798" y="2575559"/>
                  </a:cubicBezTo>
                  <a:cubicBezTo>
                    <a:pt x="1377658" y="2654299"/>
                    <a:pt x="1413412" y="2776219"/>
                    <a:pt x="1640058" y="2824088"/>
                  </a:cubicBezTo>
                  <a:cubicBezTo>
                    <a:pt x="1638104" y="2778173"/>
                    <a:pt x="1574996" y="2696696"/>
                    <a:pt x="1556826" y="2574385"/>
                  </a:cubicBezTo>
                  <a:cubicBezTo>
                    <a:pt x="1762566" y="2660745"/>
                    <a:pt x="2080847" y="2699236"/>
                    <a:pt x="2253177" y="2717407"/>
                  </a:cubicBezTo>
                  <a:cubicBezTo>
                    <a:pt x="2161738" y="2624208"/>
                    <a:pt x="2130084" y="2560126"/>
                    <a:pt x="2085536" y="2514601"/>
                  </a:cubicBezTo>
                  <a:cubicBezTo>
                    <a:pt x="2274277" y="2561688"/>
                    <a:pt x="2455986" y="2531403"/>
                    <a:pt x="2600180" y="2526323"/>
                  </a:cubicBezTo>
                  <a:cubicBezTo>
                    <a:pt x="2440746" y="2381739"/>
                    <a:pt x="2122904" y="2240765"/>
                    <a:pt x="2115070" y="2135945"/>
                  </a:cubicBezTo>
                  <a:cubicBezTo>
                    <a:pt x="2107236" y="2031125"/>
                    <a:pt x="2093433" y="1753009"/>
                    <a:pt x="2095973" y="1405029"/>
                  </a:cubicBezTo>
                  <a:cubicBezTo>
                    <a:pt x="1961353" y="1483769"/>
                    <a:pt x="1954473" y="1532275"/>
                    <a:pt x="1831979" y="1606590"/>
                  </a:cubicBezTo>
                  <a:cubicBezTo>
                    <a:pt x="1880567" y="1506875"/>
                    <a:pt x="1960861" y="1411010"/>
                    <a:pt x="2067951" y="1173479"/>
                  </a:cubicBezTo>
                  <a:cubicBezTo>
                    <a:pt x="2080651" y="820419"/>
                    <a:pt x="2075571" y="363220"/>
                    <a:pt x="2052711" y="0"/>
                  </a:cubicBezTo>
                  <a:lnTo>
                    <a:pt x="391551" y="0"/>
                  </a:lnTo>
                  <a:close/>
                </a:path>
              </a:pathLst>
            </a:custGeom>
            <a:solidFill>
              <a:srgbClr val="BFBFBF"/>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0" name="Freeform 19"/>
            <p:cNvSpPr>
              <a:spLocks/>
            </p:cNvSpPr>
            <p:nvPr/>
          </p:nvSpPr>
          <p:spPr bwMode="auto">
            <a:xfrm>
              <a:off x="24521" y="0"/>
              <a:ext cx="16755" cy="2745"/>
            </a:xfrm>
            <a:custGeom>
              <a:avLst/>
              <a:gdLst>
                <a:gd name="T0" fmla="*/ 0 w 10000"/>
                <a:gd name="T1" fmla="*/ 147721 h 465381"/>
                <a:gd name="T2" fmla="*/ 1675417 w 10000"/>
                <a:gd name="T3" fmla="*/ 153621 h 465381"/>
                <a:gd name="T4" fmla="*/ 0 w 10000"/>
                <a:gd name="T5" fmla="*/ 147721 h 465381"/>
                <a:gd name="T6" fmla="*/ 0 60000 65536"/>
                <a:gd name="T7" fmla="*/ 0 60000 65536"/>
                <a:gd name="T8" fmla="*/ 0 60000 65536"/>
              </a:gdLst>
              <a:ahLst/>
              <a:cxnLst>
                <a:cxn ang="T6">
                  <a:pos x="T0" y="T1"/>
                </a:cxn>
                <a:cxn ang="T7">
                  <a:pos x="T2" y="T3"/>
                </a:cxn>
                <a:cxn ang="T8">
                  <a:pos x="T4" y="T5"/>
                </a:cxn>
              </a:cxnLst>
              <a:rect l="0" t="0" r="r" b="b"/>
              <a:pathLst>
                <a:path w="10000" h="465381">
                  <a:moveTo>
                    <a:pt x="0" y="250375"/>
                  </a:moveTo>
                  <a:cubicBezTo>
                    <a:pt x="2090" y="-22929"/>
                    <a:pt x="7195" y="-142913"/>
                    <a:pt x="10000" y="260375"/>
                  </a:cubicBezTo>
                  <a:cubicBezTo>
                    <a:pt x="6878" y="537012"/>
                    <a:pt x="2170" y="533675"/>
                    <a:pt x="0" y="250375"/>
                  </a:cubicBezTo>
                  <a:close/>
                </a:path>
              </a:pathLst>
            </a:custGeom>
            <a:solidFill>
              <a:srgbClr val="D8D8D8"/>
            </a:solidFill>
            <a:ln w="12700">
              <a:solidFill>
                <a:srgbClr val="000000"/>
              </a:solidFill>
              <a:prstDash val="sysDash"/>
              <a:miter lim="800000"/>
              <a:headEnd/>
              <a:tailEnd/>
            </a:ln>
          </p:spPr>
          <p:txBody>
            <a:bodyPr rot="0" vert="horz" wrap="square" lIns="91440" tIns="45720" rIns="91440" bIns="45720" anchor="ctr" anchorCtr="0" upright="1">
              <a:noAutofit/>
            </a:bodyPr>
            <a:lstStyle/>
            <a:p>
              <a:endParaRPr lang="en-US"/>
            </a:p>
          </p:txBody>
        </p:sp>
        <p:sp>
          <p:nvSpPr>
            <p:cNvPr id="21" name="Right Arrow 20"/>
            <p:cNvSpPr>
              <a:spLocks/>
            </p:cNvSpPr>
            <p:nvPr/>
          </p:nvSpPr>
          <p:spPr bwMode="auto">
            <a:xfrm rot="10800000">
              <a:off x="43259" y="12264"/>
              <a:ext cx="4746" cy="4103"/>
            </a:xfrm>
            <a:prstGeom prst="rightArrow">
              <a:avLst>
                <a:gd name="adj1" fmla="val 50000"/>
                <a:gd name="adj2" fmla="val 50001"/>
              </a:avLst>
            </a:prstGeom>
            <a:solidFill>
              <a:srgbClr val="D8D8D8"/>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22" name="TextBox 21"/>
            <p:cNvSpPr txBox="1">
              <a:spLocks/>
            </p:cNvSpPr>
            <p:nvPr/>
          </p:nvSpPr>
          <p:spPr bwMode="auto">
            <a:xfrm>
              <a:off x="5541" y="11593"/>
              <a:ext cx="7158" cy="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kern="1200" dirty="0">
                  <a:solidFill>
                    <a:srgbClr val="000000"/>
                  </a:solidFill>
                  <a:effectLst/>
                  <a:latin typeface="Calibri"/>
                  <a:ea typeface="DengXian"/>
                  <a:cs typeface="Arial"/>
                </a:rPr>
                <a:t>OR</a:t>
              </a:r>
              <a:endParaRPr lang="en-US" dirty="0">
                <a:effectLst/>
                <a:latin typeface="Times New Roman"/>
                <a:ea typeface="DengXian"/>
                <a:cs typeface="Times New Roman"/>
              </a:endParaRPr>
            </a:p>
          </p:txBody>
        </p:sp>
        <p:sp>
          <p:nvSpPr>
            <p:cNvPr id="23" name="TextBox 22"/>
            <p:cNvSpPr txBox="1">
              <a:spLocks/>
            </p:cNvSpPr>
            <p:nvPr/>
          </p:nvSpPr>
          <p:spPr bwMode="auto">
            <a:xfrm>
              <a:off x="60698" y="12542"/>
              <a:ext cx="7045" cy="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kern="1200" dirty="0">
                  <a:solidFill>
                    <a:srgbClr val="000000"/>
                  </a:solidFill>
                  <a:effectLst/>
                  <a:latin typeface="Calibri"/>
                  <a:ea typeface="DengXian"/>
                  <a:cs typeface="Arial"/>
                </a:rPr>
                <a:t>OR</a:t>
              </a:r>
              <a:endParaRPr lang="en-US" dirty="0">
                <a:effectLst/>
                <a:latin typeface="Times New Roman"/>
                <a:ea typeface="DengXian"/>
                <a:cs typeface="Times New Roman"/>
              </a:endParaRPr>
            </a:p>
          </p:txBody>
        </p:sp>
        <p:sp>
          <p:nvSpPr>
            <p:cNvPr id="25" name="Right Arrow 24"/>
            <p:cNvSpPr>
              <a:spLocks/>
            </p:cNvSpPr>
            <p:nvPr/>
          </p:nvSpPr>
          <p:spPr bwMode="auto">
            <a:xfrm>
              <a:off x="17348" y="12218"/>
              <a:ext cx="4746" cy="4103"/>
            </a:xfrm>
            <a:prstGeom prst="rightArrow">
              <a:avLst>
                <a:gd name="adj1" fmla="val 50000"/>
                <a:gd name="adj2" fmla="val 50001"/>
              </a:avLst>
            </a:prstGeom>
            <a:solidFill>
              <a:srgbClr val="D8D8D8"/>
            </a:solidFill>
            <a:ln w="12700">
              <a:solidFill>
                <a:srgbClr val="000000"/>
              </a:solidFill>
              <a:miter lim="800000"/>
              <a:headEnd/>
              <a:tailEnd/>
            </a:ln>
          </p:spPr>
          <p:txBody>
            <a:bodyPr rot="0" vert="horz" wrap="square" lIns="91440" tIns="45720" rIns="91440" bIns="45720" anchor="ctr" anchorCtr="0" upright="1">
              <a:noAutofit/>
            </a:bodyPr>
            <a:lstStyle/>
            <a:p>
              <a:endParaRPr lang="en-US"/>
            </a:p>
          </p:txBody>
        </p:sp>
      </p:grpSp>
      <p:pic>
        <p:nvPicPr>
          <p:cNvPr id="38" name="efp12266-sup-0003-VideoS1">
            <a:hlinkClick r:id="" action="ppaction://media"/>
            <a:extLst>
              <a:ext uri="{FF2B5EF4-FFF2-40B4-BE49-F238E27FC236}">
                <a16:creationId xmlns="" xmlns:a16="http://schemas.microsoft.com/office/drawing/2014/main" id="{703EA024-0792-644D-91A9-E2B55BDECD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0673" y="1231440"/>
            <a:ext cx="2878318" cy="5117009"/>
          </a:xfrm>
          <a:prstGeom prst="rect">
            <a:avLst/>
          </a:prstGeom>
        </p:spPr>
      </p:pic>
    </p:spTree>
    <p:extLst>
      <p:ext uri="{BB962C8B-B14F-4D97-AF65-F5344CB8AC3E}">
        <p14:creationId xmlns:p14="http://schemas.microsoft.com/office/powerpoint/2010/main" val="2572869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597"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8"/>
                                        </p:tgtEl>
                                      </p:cBhvr>
                                    </p:cmd>
                                  </p:childTnLst>
                                </p:cTn>
                              </p:par>
                            </p:childTnLst>
                          </p:cTn>
                        </p:par>
                      </p:childTnLst>
                    </p:cTn>
                  </p:par>
                </p:childTnLst>
              </p:cTn>
              <p:nextCondLst>
                <p:cond evt="onClick" delay="0">
                  <p:tgtEl>
                    <p:spTgt spid="38"/>
                  </p:tgtEl>
                </p:cond>
              </p:nextCondLst>
            </p:seq>
            <p:video>
              <p:cMediaNode vol="80000">
                <p:cTn id="24" repeatCount="indefinite" fill="hold" display="0">
                  <p:stCondLst>
                    <p:cond delay="indefinite"/>
                  </p:stCondLst>
                </p:cTn>
                <p:tgtEl>
                  <p:spTgt spid="38"/>
                </p:tgtEl>
              </p:cMediaNode>
            </p:video>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xmlns="" id="{3750B4F2-A532-8F4F-9929-3E1E4AE748E5}"/>
              </a:ext>
            </a:extLst>
          </p:cNvPr>
          <p:cNvSpPr/>
          <p:nvPr/>
        </p:nvSpPr>
        <p:spPr>
          <a:xfrm>
            <a:off x="120993" y="105596"/>
            <a:ext cx="2749760" cy="6676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0993" y="2399872"/>
            <a:ext cx="2749760" cy="2062103"/>
          </a:xfrm>
          <a:prstGeom prst="rect">
            <a:avLst/>
          </a:prstGeom>
          <a:noFill/>
        </p:spPr>
        <p:txBody>
          <a:bodyPr wrap="square" rtlCol="0" anchor="ctr">
            <a:spAutoFit/>
          </a:bodyPr>
          <a:lstStyle/>
          <a:p>
            <a:pPr algn="ctr"/>
            <a:r>
              <a:rPr lang="en-US" sz="3200" dirty="0"/>
              <a:t>0 </a:t>
            </a:r>
            <a:endParaRPr lang="en-US" sz="3200" dirty="0" smtClean="0"/>
          </a:p>
          <a:p>
            <a:pPr algn="ctr"/>
            <a:r>
              <a:rPr lang="en-US" sz="3200" dirty="0" smtClean="0"/>
              <a:t>Months </a:t>
            </a:r>
            <a:r>
              <a:rPr lang="en-US" sz="3200" dirty="0"/>
              <a:t>Post Inoculation </a:t>
            </a:r>
            <a:endParaRPr lang="en-US" sz="3200" dirty="0" smtClean="0"/>
          </a:p>
          <a:p>
            <a:pPr algn="ctr"/>
            <a:r>
              <a:rPr lang="en-US" sz="3200" dirty="0" smtClean="0"/>
              <a:t>(</a:t>
            </a:r>
            <a:r>
              <a:rPr lang="en-US" sz="3200" dirty="0"/>
              <a:t>May 2017)</a:t>
            </a:r>
          </a:p>
        </p:txBody>
      </p:sp>
      <p:sp>
        <p:nvSpPr>
          <p:cNvPr id="10" name="TextBox 9"/>
          <p:cNvSpPr txBox="1"/>
          <p:nvPr/>
        </p:nvSpPr>
        <p:spPr>
          <a:xfrm>
            <a:off x="3495156" y="2839219"/>
            <a:ext cx="1106713" cy="461665"/>
          </a:xfrm>
          <a:prstGeom prst="rect">
            <a:avLst/>
          </a:prstGeom>
          <a:noFill/>
        </p:spPr>
        <p:txBody>
          <a:bodyPr wrap="none" rtlCol="0">
            <a:spAutoFit/>
          </a:bodyPr>
          <a:lstStyle/>
          <a:p>
            <a:r>
              <a:rPr lang="en-US" sz="2400" dirty="0"/>
              <a:t>Control</a:t>
            </a:r>
          </a:p>
        </p:txBody>
      </p:sp>
      <p:sp>
        <p:nvSpPr>
          <p:cNvPr id="11" name="TextBox 10"/>
          <p:cNvSpPr txBox="1"/>
          <p:nvPr/>
        </p:nvSpPr>
        <p:spPr>
          <a:xfrm>
            <a:off x="10817599" y="2839219"/>
            <a:ext cx="508344" cy="461665"/>
          </a:xfrm>
          <a:prstGeom prst="rect">
            <a:avLst/>
          </a:prstGeom>
          <a:noFill/>
        </p:spPr>
        <p:txBody>
          <a:bodyPr wrap="none" rtlCol="0">
            <a:spAutoFit/>
          </a:bodyPr>
          <a:lstStyle/>
          <a:p>
            <a:r>
              <a:rPr lang="en-US" sz="2400" dirty="0" err="1"/>
              <a:t>Vd</a:t>
            </a:r>
            <a:endParaRPr lang="en-US" sz="2400" dirty="0"/>
          </a:p>
        </p:txBody>
      </p:sp>
      <p:sp>
        <p:nvSpPr>
          <p:cNvPr id="12" name="TextBox 11"/>
          <p:cNvSpPr txBox="1"/>
          <p:nvPr/>
        </p:nvSpPr>
        <p:spPr>
          <a:xfrm>
            <a:off x="4083883" y="6142336"/>
            <a:ext cx="513923" cy="461665"/>
          </a:xfrm>
          <a:prstGeom prst="rect">
            <a:avLst/>
          </a:prstGeom>
          <a:noFill/>
        </p:spPr>
        <p:txBody>
          <a:bodyPr wrap="none" rtlCol="0">
            <a:spAutoFit/>
          </a:bodyPr>
          <a:lstStyle/>
          <a:p>
            <a:r>
              <a:rPr lang="en-US" sz="2400" dirty="0" err="1"/>
              <a:t>Vn</a:t>
            </a:r>
            <a:endParaRPr lang="en-US" sz="2400" dirty="0"/>
          </a:p>
        </p:txBody>
      </p:sp>
      <p:sp>
        <p:nvSpPr>
          <p:cNvPr id="13" name="TextBox 12"/>
          <p:cNvSpPr txBox="1"/>
          <p:nvPr/>
        </p:nvSpPr>
        <p:spPr>
          <a:xfrm>
            <a:off x="10817603" y="6165881"/>
            <a:ext cx="777777" cy="461665"/>
          </a:xfrm>
          <a:prstGeom prst="rect">
            <a:avLst/>
          </a:prstGeom>
          <a:noFill/>
        </p:spPr>
        <p:txBody>
          <a:bodyPr wrap="none" rtlCol="0">
            <a:spAutoFit/>
          </a:bodyPr>
          <a:lstStyle/>
          <a:p>
            <a:r>
              <a:rPr lang="en-US" sz="2400" dirty="0"/>
              <a:t>Both</a:t>
            </a:r>
          </a:p>
        </p:txBody>
      </p:sp>
      <p:sp>
        <p:nvSpPr>
          <p:cNvPr id="16" name="Oval 15"/>
          <p:cNvSpPr/>
          <p:nvPr/>
        </p:nvSpPr>
        <p:spPr>
          <a:xfrm>
            <a:off x="7659468" y="3448811"/>
            <a:ext cx="3333528" cy="3333526"/>
          </a:xfrm>
          <a:prstGeom prst="ellipse">
            <a:avLst/>
          </a:prstGeom>
          <a:noFill/>
          <a:ln w="285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260321" y="105596"/>
            <a:ext cx="3294846" cy="3294846"/>
          </a:xfrm>
          <a:prstGeom prst="ellipse">
            <a:avLst/>
          </a:prstGeom>
          <a:noFill/>
          <a:ln w="285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633280" y="40724"/>
            <a:ext cx="3359716" cy="3359718"/>
          </a:xfrm>
          <a:prstGeom prst="ellipse">
            <a:avLst/>
          </a:prstGeom>
          <a:noFill/>
          <a:ln w="285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273553" y="3448811"/>
            <a:ext cx="3333528" cy="3333526"/>
          </a:xfrm>
          <a:prstGeom prst="ellipse">
            <a:avLst/>
          </a:prstGeom>
          <a:noFill/>
          <a:ln w="285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939224" y="809345"/>
            <a:ext cx="1879649" cy="1879649"/>
          </a:xfrm>
          <a:prstGeom prst="ellipse">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396542" y="809345"/>
            <a:ext cx="1879649" cy="1879649"/>
          </a:xfrm>
          <a:prstGeom prst="ellipse">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396542" y="4129601"/>
            <a:ext cx="1879649" cy="1879649"/>
          </a:xfrm>
          <a:prstGeom prst="ellipse">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939224" y="4128648"/>
            <a:ext cx="1879649" cy="1879649"/>
          </a:xfrm>
          <a:prstGeom prst="ellipse">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398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animBg="1"/>
      <p:bldP spid="17" grpId="0" animBg="1"/>
      <p:bldP spid="18" grpId="0" animBg="1"/>
      <p:bldP spid="19" grpId="0" animBg="1"/>
      <p:bldP spid="14" grpId="0" animBg="1"/>
      <p:bldP spid="15"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12192000" cy="263474"/>
          </a:xfrm>
        </p:spPr>
        <p:txBody>
          <a:bodyPr anchor="t">
            <a:normAutofit fontScale="90000"/>
          </a:bodyPr>
          <a:lstStyle/>
          <a:p>
            <a:pPr algn="ctr"/>
            <a:r>
              <a:rPr lang="en-US" dirty="0"/>
              <a:t>Current distribution</a:t>
            </a:r>
            <a:endParaRPr lang="en-US" i="1" dirty="0"/>
          </a:p>
        </p:txBody>
      </p:sp>
      <p:sp>
        <p:nvSpPr>
          <p:cNvPr id="8" name="TextBox 7"/>
          <p:cNvSpPr txBox="1"/>
          <p:nvPr/>
        </p:nvSpPr>
        <p:spPr>
          <a:xfrm>
            <a:off x="10079499" y="6488668"/>
            <a:ext cx="2112501" cy="369332"/>
          </a:xfrm>
          <a:prstGeom prst="rect">
            <a:avLst/>
          </a:prstGeom>
          <a:noFill/>
        </p:spPr>
        <p:txBody>
          <a:bodyPr wrap="none" rtlCol="0">
            <a:spAutoFit/>
          </a:bodyPr>
          <a:lstStyle/>
          <a:p>
            <a:r>
              <a:rPr lang="en-US" dirty="0">
                <a:solidFill>
                  <a:schemeClr val="bg1">
                    <a:lumMod val="50000"/>
                  </a:schemeClr>
                </a:solidFill>
              </a:rPr>
              <a:t>(</a:t>
            </a:r>
            <a:r>
              <a:rPr lang="en-US" dirty="0" err="1">
                <a:solidFill>
                  <a:schemeClr val="bg1">
                    <a:lumMod val="50000"/>
                  </a:schemeClr>
                </a:solidFill>
              </a:rPr>
              <a:t>Kowarik</a:t>
            </a:r>
            <a:r>
              <a:rPr lang="en-US" dirty="0">
                <a:solidFill>
                  <a:schemeClr val="bg1">
                    <a:lumMod val="50000"/>
                  </a:schemeClr>
                </a:solidFill>
              </a:rPr>
              <a:t> et al. 2007)</a:t>
            </a:r>
          </a:p>
        </p:txBody>
      </p:sp>
      <p:sp>
        <p:nvSpPr>
          <p:cNvPr id="2" name="Rectangle 1"/>
          <p:cNvSpPr/>
          <p:nvPr/>
        </p:nvSpPr>
        <p:spPr>
          <a:xfrm>
            <a:off x="6949129" y="5855069"/>
            <a:ext cx="3883825" cy="439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gradFill>
                <a:gsLst>
                  <a:gs pos="21000">
                    <a:srgbClr val="53575C"/>
                  </a:gs>
                  <a:gs pos="88000">
                    <a:srgbClr val="C5C7CA"/>
                  </a:gs>
                </a:gsLst>
                <a:lin ang="5400000"/>
              </a:gradFill>
            </a:endParaRPr>
          </a:p>
        </p:txBody>
      </p:sp>
      <p:pic>
        <p:nvPicPr>
          <p:cNvPr id="11" name="Picture 10"/>
          <p:cNvPicPr>
            <a:picLocks noChangeAspect="1"/>
          </p:cNvPicPr>
          <p:nvPr/>
        </p:nvPicPr>
        <p:blipFill rotWithShape="1">
          <a:blip r:embed="rId3"/>
          <a:srcRect l="1501" t="2667" r="1501" b="2146"/>
          <a:stretch/>
        </p:blipFill>
        <p:spPr>
          <a:xfrm>
            <a:off x="-126137" y="731520"/>
            <a:ext cx="12351387" cy="5683802"/>
          </a:xfrm>
          <a:prstGeom prst="rect">
            <a:avLst/>
          </a:prstGeom>
          <a:ln>
            <a:noFill/>
          </a:ln>
        </p:spPr>
      </p:pic>
      <p:cxnSp>
        <p:nvCxnSpPr>
          <p:cNvPr id="13" name="Straight Arrow Connector 12"/>
          <p:cNvCxnSpPr>
            <a:cxnSpLocks/>
          </p:cNvCxnSpPr>
          <p:nvPr/>
        </p:nvCxnSpPr>
        <p:spPr>
          <a:xfrm flipH="1" flipV="1">
            <a:off x="3185652" y="2592598"/>
            <a:ext cx="572037" cy="28611"/>
          </a:xfrm>
          <a:prstGeom prst="straightConnector1">
            <a:avLst/>
          </a:prstGeom>
          <a:ln w="254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3689070" y="2407932"/>
            <a:ext cx="754807" cy="369332"/>
          </a:xfrm>
          <a:prstGeom prst="rect">
            <a:avLst/>
          </a:prstGeom>
          <a:noFill/>
          <a:ln>
            <a:noFill/>
          </a:ln>
        </p:spPr>
        <p:txBody>
          <a:bodyPr wrap="square" rtlCol="0">
            <a:spAutoFit/>
          </a:bodyPr>
          <a:lstStyle/>
          <a:p>
            <a:r>
              <a:rPr lang="en-US" dirty="0">
                <a:solidFill>
                  <a:sysClr val="windowText" lastClr="000000"/>
                </a:solidFill>
              </a:rPr>
              <a:t>1784</a:t>
            </a:r>
          </a:p>
        </p:txBody>
      </p:sp>
      <p:sp>
        <p:nvSpPr>
          <p:cNvPr id="7" name="Rectangle 6"/>
          <p:cNvSpPr/>
          <p:nvPr/>
        </p:nvSpPr>
        <p:spPr>
          <a:xfrm>
            <a:off x="6949129" y="5799344"/>
            <a:ext cx="3883825" cy="494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069" y="1794377"/>
            <a:ext cx="12225250" cy="1223212"/>
          </a:xfrm>
          <a:prstGeom prst="rect">
            <a:avLst/>
          </a:prstGeom>
          <a:solidFill>
            <a:schemeClr val="accent6">
              <a:lumMod val="40000"/>
              <a:lumOff val="60000"/>
              <a:alpha val="55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 name="Rectangle 15"/>
          <p:cNvSpPr/>
          <p:nvPr/>
        </p:nvSpPr>
        <p:spPr>
          <a:xfrm>
            <a:off x="1" y="4919772"/>
            <a:ext cx="12225250" cy="1079583"/>
          </a:xfrm>
          <a:prstGeom prst="rect">
            <a:avLst/>
          </a:prstGeom>
          <a:solidFill>
            <a:schemeClr val="accent6">
              <a:lumMod val="40000"/>
              <a:lumOff val="60000"/>
              <a:alpha val="55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6922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7811782">
            <a:off x="7608207" y="3428915"/>
            <a:ext cx="3429000" cy="3429000"/>
          </a:xfrm>
          <a:prstGeom prst="ellipse">
            <a:avLst/>
          </a:prstGeom>
          <a:ln>
            <a:solidFill>
              <a:schemeClr val="tx1"/>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8066633">
            <a:off x="4179356" y="3428915"/>
            <a:ext cx="3429000" cy="3429000"/>
          </a:xfrm>
          <a:prstGeom prst="ellipse">
            <a:avLst/>
          </a:prstGeom>
          <a:ln>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762120">
            <a:off x="7607778" y="-307"/>
            <a:ext cx="3429000" cy="3429000"/>
          </a:xfrm>
          <a:prstGeom prst="ellipse">
            <a:avLst/>
          </a:prstGeom>
          <a:ln>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8655673">
            <a:off x="4179256" y="-306"/>
            <a:ext cx="3429000" cy="3429000"/>
          </a:xfrm>
          <a:prstGeom prst="ellipse">
            <a:avLst/>
          </a:prstGeom>
          <a:ln>
            <a:solidFill>
              <a:schemeClr val="tx1"/>
            </a:solidFill>
          </a:ln>
        </p:spPr>
      </p:pic>
      <p:sp>
        <p:nvSpPr>
          <p:cNvPr id="10" name="TextBox 9"/>
          <p:cNvSpPr txBox="1"/>
          <p:nvPr/>
        </p:nvSpPr>
        <p:spPr>
          <a:xfrm>
            <a:off x="3442959" y="2839219"/>
            <a:ext cx="1106713" cy="461665"/>
          </a:xfrm>
          <a:prstGeom prst="rect">
            <a:avLst/>
          </a:prstGeom>
          <a:noFill/>
        </p:spPr>
        <p:txBody>
          <a:bodyPr wrap="none" rtlCol="0">
            <a:spAutoFit/>
          </a:bodyPr>
          <a:lstStyle/>
          <a:p>
            <a:r>
              <a:rPr lang="en-US" sz="2400" dirty="0"/>
              <a:t>Control</a:t>
            </a:r>
          </a:p>
        </p:txBody>
      </p:sp>
      <p:sp>
        <p:nvSpPr>
          <p:cNvPr id="11" name="TextBox 10"/>
          <p:cNvSpPr txBox="1"/>
          <p:nvPr/>
        </p:nvSpPr>
        <p:spPr>
          <a:xfrm>
            <a:off x="10765402" y="2839219"/>
            <a:ext cx="508344" cy="461665"/>
          </a:xfrm>
          <a:prstGeom prst="rect">
            <a:avLst/>
          </a:prstGeom>
          <a:noFill/>
        </p:spPr>
        <p:txBody>
          <a:bodyPr wrap="none" rtlCol="0">
            <a:spAutoFit/>
          </a:bodyPr>
          <a:lstStyle/>
          <a:p>
            <a:r>
              <a:rPr lang="en-US" sz="2400" dirty="0" err="1"/>
              <a:t>Vd</a:t>
            </a:r>
            <a:endParaRPr lang="en-US" sz="2400" dirty="0"/>
          </a:p>
        </p:txBody>
      </p:sp>
      <p:sp>
        <p:nvSpPr>
          <p:cNvPr id="12" name="TextBox 11"/>
          <p:cNvSpPr txBox="1"/>
          <p:nvPr/>
        </p:nvSpPr>
        <p:spPr>
          <a:xfrm>
            <a:off x="4031686" y="6142336"/>
            <a:ext cx="513923" cy="461665"/>
          </a:xfrm>
          <a:prstGeom prst="rect">
            <a:avLst/>
          </a:prstGeom>
          <a:noFill/>
        </p:spPr>
        <p:txBody>
          <a:bodyPr wrap="none" rtlCol="0">
            <a:spAutoFit/>
          </a:bodyPr>
          <a:lstStyle/>
          <a:p>
            <a:r>
              <a:rPr lang="en-US" sz="2400" dirty="0" err="1"/>
              <a:t>Vn</a:t>
            </a:r>
            <a:endParaRPr lang="en-US" sz="2400" dirty="0"/>
          </a:p>
        </p:txBody>
      </p:sp>
      <p:sp>
        <p:nvSpPr>
          <p:cNvPr id="13" name="TextBox 12"/>
          <p:cNvSpPr txBox="1"/>
          <p:nvPr/>
        </p:nvSpPr>
        <p:spPr>
          <a:xfrm>
            <a:off x="10765406" y="6165881"/>
            <a:ext cx="777777" cy="461665"/>
          </a:xfrm>
          <a:prstGeom prst="rect">
            <a:avLst/>
          </a:prstGeom>
          <a:noFill/>
        </p:spPr>
        <p:txBody>
          <a:bodyPr wrap="none" rtlCol="0">
            <a:spAutoFit/>
          </a:bodyPr>
          <a:lstStyle/>
          <a:p>
            <a:r>
              <a:rPr lang="en-US" sz="2400" dirty="0"/>
              <a:t>Both</a:t>
            </a:r>
          </a:p>
        </p:txBody>
      </p:sp>
      <p:sp>
        <p:nvSpPr>
          <p:cNvPr id="14" name="Rounded Rectangle 13">
            <a:extLst>
              <a:ext uri="{FF2B5EF4-FFF2-40B4-BE49-F238E27FC236}">
                <a16:creationId xmlns:a16="http://schemas.microsoft.com/office/drawing/2014/main" xmlns="" id="{3750B4F2-A532-8F4F-9929-3E1E4AE748E5}"/>
              </a:ext>
            </a:extLst>
          </p:cNvPr>
          <p:cNvSpPr/>
          <p:nvPr/>
        </p:nvSpPr>
        <p:spPr>
          <a:xfrm>
            <a:off x="120993" y="105596"/>
            <a:ext cx="2749760" cy="6676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0993" y="2399872"/>
            <a:ext cx="2749760" cy="2062103"/>
          </a:xfrm>
          <a:prstGeom prst="rect">
            <a:avLst/>
          </a:prstGeom>
          <a:noFill/>
        </p:spPr>
        <p:txBody>
          <a:bodyPr wrap="square" rtlCol="0" anchor="ctr">
            <a:spAutoFit/>
          </a:bodyPr>
          <a:lstStyle/>
          <a:p>
            <a:pPr algn="ctr"/>
            <a:r>
              <a:rPr lang="en-US" sz="3200" dirty="0"/>
              <a:t>0 </a:t>
            </a:r>
            <a:endParaRPr lang="en-US" sz="3200" dirty="0" smtClean="0"/>
          </a:p>
          <a:p>
            <a:pPr algn="ctr"/>
            <a:r>
              <a:rPr lang="en-US" sz="3200" dirty="0" smtClean="0"/>
              <a:t>Months </a:t>
            </a:r>
            <a:r>
              <a:rPr lang="en-US" sz="3200" dirty="0"/>
              <a:t>Post Inoculation </a:t>
            </a:r>
            <a:endParaRPr lang="en-US" sz="3200" dirty="0" smtClean="0"/>
          </a:p>
          <a:p>
            <a:pPr algn="ctr"/>
            <a:r>
              <a:rPr lang="en-US" sz="3200" dirty="0" smtClean="0"/>
              <a:t>(</a:t>
            </a:r>
            <a:r>
              <a:rPr lang="en-US" sz="3200" dirty="0"/>
              <a:t>May 2017)</a:t>
            </a:r>
          </a:p>
        </p:txBody>
      </p:sp>
    </p:spTree>
    <p:extLst>
      <p:ext uri="{BB962C8B-B14F-4D97-AF65-F5344CB8AC3E}">
        <p14:creationId xmlns:p14="http://schemas.microsoft.com/office/powerpoint/2010/main" val="28054699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7289721">
            <a:off x="7627817" y="3428482"/>
            <a:ext cx="3429000" cy="3429000"/>
          </a:xfrm>
          <a:prstGeom prst="ellipse">
            <a:avLst/>
          </a:prstGeom>
          <a:ln>
            <a:solidFill>
              <a:schemeClr val="tx1"/>
            </a:solidFill>
          </a:ln>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7521290">
            <a:off x="4187994" y="3437028"/>
            <a:ext cx="3429000" cy="3429000"/>
          </a:xfrm>
          <a:prstGeom prst="ellipse">
            <a:avLst/>
          </a:prstGeom>
          <a:ln>
            <a:solidFill>
              <a:schemeClr val="tx1"/>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7625176" y="-309"/>
            <a:ext cx="3429000" cy="3429000"/>
          </a:xfrm>
          <a:prstGeom prst="ellipse">
            <a:avLst/>
          </a:prstGeom>
          <a:ln>
            <a:solidFill>
              <a:schemeClr val="tx1"/>
            </a:solidFill>
          </a:ln>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9745057">
            <a:off x="4188108" y="-309"/>
            <a:ext cx="3429000" cy="3429000"/>
          </a:xfrm>
          <a:prstGeom prst="ellipse">
            <a:avLst/>
          </a:prstGeom>
          <a:ln>
            <a:solidFill>
              <a:schemeClr val="tx1"/>
            </a:solidFill>
          </a:ln>
        </p:spPr>
      </p:pic>
      <p:sp>
        <p:nvSpPr>
          <p:cNvPr id="12" name="TextBox 11"/>
          <p:cNvSpPr txBox="1"/>
          <p:nvPr/>
        </p:nvSpPr>
        <p:spPr>
          <a:xfrm>
            <a:off x="3460358" y="2839219"/>
            <a:ext cx="1106713" cy="461665"/>
          </a:xfrm>
          <a:prstGeom prst="rect">
            <a:avLst/>
          </a:prstGeom>
          <a:noFill/>
        </p:spPr>
        <p:txBody>
          <a:bodyPr wrap="none" rtlCol="0">
            <a:spAutoFit/>
          </a:bodyPr>
          <a:lstStyle/>
          <a:p>
            <a:r>
              <a:rPr lang="en-US" sz="2400" dirty="0"/>
              <a:t>Control</a:t>
            </a:r>
          </a:p>
        </p:txBody>
      </p:sp>
      <p:sp>
        <p:nvSpPr>
          <p:cNvPr id="15" name="TextBox 14"/>
          <p:cNvSpPr txBox="1"/>
          <p:nvPr/>
        </p:nvSpPr>
        <p:spPr>
          <a:xfrm>
            <a:off x="10782801" y="2839219"/>
            <a:ext cx="508344" cy="461665"/>
          </a:xfrm>
          <a:prstGeom prst="rect">
            <a:avLst/>
          </a:prstGeom>
          <a:noFill/>
        </p:spPr>
        <p:txBody>
          <a:bodyPr wrap="none" rtlCol="0">
            <a:spAutoFit/>
          </a:bodyPr>
          <a:lstStyle/>
          <a:p>
            <a:r>
              <a:rPr lang="en-US" sz="2400" dirty="0" err="1"/>
              <a:t>Vd</a:t>
            </a:r>
            <a:endParaRPr lang="en-US" sz="2400" dirty="0"/>
          </a:p>
        </p:txBody>
      </p:sp>
      <p:sp>
        <p:nvSpPr>
          <p:cNvPr id="22" name="TextBox 21"/>
          <p:cNvSpPr txBox="1"/>
          <p:nvPr/>
        </p:nvSpPr>
        <p:spPr>
          <a:xfrm>
            <a:off x="4049085" y="6142336"/>
            <a:ext cx="513923" cy="461665"/>
          </a:xfrm>
          <a:prstGeom prst="rect">
            <a:avLst/>
          </a:prstGeom>
          <a:noFill/>
        </p:spPr>
        <p:txBody>
          <a:bodyPr wrap="none" rtlCol="0">
            <a:spAutoFit/>
          </a:bodyPr>
          <a:lstStyle/>
          <a:p>
            <a:r>
              <a:rPr lang="en-US" sz="2400" dirty="0" err="1"/>
              <a:t>Vn</a:t>
            </a:r>
            <a:endParaRPr lang="en-US" sz="2400" dirty="0"/>
          </a:p>
        </p:txBody>
      </p:sp>
      <p:sp>
        <p:nvSpPr>
          <p:cNvPr id="23" name="TextBox 22"/>
          <p:cNvSpPr txBox="1"/>
          <p:nvPr/>
        </p:nvSpPr>
        <p:spPr>
          <a:xfrm>
            <a:off x="10782805" y="6165881"/>
            <a:ext cx="777777" cy="461665"/>
          </a:xfrm>
          <a:prstGeom prst="rect">
            <a:avLst/>
          </a:prstGeom>
          <a:noFill/>
        </p:spPr>
        <p:txBody>
          <a:bodyPr wrap="none" rtlCol="0">
            <a:spAutoFit/>
          </a:bodyPr>
          <a:lstStyle/>
          <a:p>
            <a:r>
              <a:rPr lang="en-US" sz="2400" dirty="0"/>
              <a:t>Both</a:t>
            </a:r>
          </a:p>
        </p:txBody>
      </p:sp>
      <p:sp>
        <p:nvSpPr>
          <p:cNvPr id="11" name="Rounded Rectangle 10">
            <a:extLst>
              <a:ext uri="{FF2B5EF4-FFF2-40B4-BE49-F238E27FC236}">
                <a16:creationId xmlns:a16="http://schemas.microsoft.com/office/drawing/2014/main" xmlns="" id="{3750B4F2-A532-8F4F-9929-3E1E4AE748E5}"/>
              </a:ext>
            </a:extLst>
          </p:cNvPr>
          <p:cNvSpPr/>
          <p:nvPr/>
        </p:nvSpPr>
        <p:spPr>
          <a:xfrm>
            <a:off x="120993" y="105596"/>
            <a:ext cx="2749760" cy="6676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0993" y="2399872"/>
            <a:ext cx="2749760" cy="2062103"/>
          </a:xfrm>
          <a:prstGeom prst="rect">
            <a:avLst/>
          </a:prstGeom>
          <a:noFill/>
        </p:spPr>
        <p:txBody>
          <a:bodyPr wrap="square" rtlCol="0" anchor="ctr">
            <a:spAutoFit/>
          </a:bodyPr>
          <a:lstStyle/>
          <a:p>
            <a:pPr algn="ctr"/>
            <a:r>
              <a:rPr lang="en-US" sz="3200" dirty="0"/>
              <a:t>1</a:t>
            </a:r>
            <a:r>
              <a:rPr lang="en-US" sz="3200" dirty="0" smtClean="0"/>
              <a:t> </a:t>
            </a:r>
          </a:p>
          <a:p>
            <a:pPr algn="ctr"/>
            <a:r>
              <a:rPr lang="en-US" sz="3200" dirty="0" smtClean="0"/>
              <a:t>Months </a:t>
            </a:r>
            <a:r>
              <a:rPr lang="en-US" sz="3200" dirty="0"/>
              <a:t>Post Inoculation </a:t>
            </a:r>
            <a:endParaRPr lang="en-US" sz="3200" dirty="0" smtClean="0"/>
          </a:p>
          <a:p>
            <a:pPr algn="ctr"/>
            <a:r>
              <a:rPr lang="en-US" sz="3200" dirty="0" smtClean="0"/>
              <a:t>(June </a:t>
            </a:r>
            <a:r>
              <a:rPr lang="en-US" sz="3200" dirty="0"/>
              <a:t>2017)</a:t>
            </a:r>
          </a:p>
        </p:txBody>
      </p:sp>
    </p:spTree>
    <p:extLst>
      <p:ext uri="{BB962C8B-B14F-4D97-AF65-F5344CB8AC3E}">
        <p14:creationId xmlns:p14="http://schemas.microsoft.com/office/powerpoint/2010/main" val="34419164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9341763">
            <a:off x="7625175" y="3428483"/>
            <a:ext cx="3429000" cy="3429000"/>
          </a:xfrm>
          <a:prstGeom prst="ellipse">
            <a:avLst/>
          </a:prstGeom>
          <a:ln>
            <a:solidFill>
              <a:schemeClr val="tx1"/>
            </a:solidFill>
          </a:ln>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4690962">
            <a:off x="4187994" y="3428482"/>
            <a:ext cx="3429000" cy="3429000"/>
          </a:xfrm>
          <a:prstGeom prst="ellipse">
            <a:avLst/>
          </a:prstGeom>
          <a:ln>
            <a:solidFill>
              <a:schemeClr val="tx1"/>
            </a:solidFill>
          </a:ln>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6041324">
            <a:off x="7625175" y="14812"/>
            <a:ext cx="3429000" cy="3429000"/>
          </a:xfrm>
          <a:prstGeom prst="ellipse">
            <a:avLst/>
          </a:prstGeom>
          <a:ln>
            <a:solidFill>
              <a:schemeClr val="tx1"/>
            </a:solidFill>
          </a:ln>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0126066">
            <a:off x="4188109" y="-6175"/>
            <a:ext cx="3429000" cy="3429000"/>
          </a:xfrm>
          <a:prstGeom prst="ellipse">
            <a:avLst/>
          </a:prstGeom>
          <a:ln>
            <a:solidFill>
              <a:schemeClr val="tx1"/>
            </a:solidFill>
          </a:ln>
        </p:spPr>
      </p:pic>
      <p:sp>
        <p:nvSpPr>
          <p:cNvPr id="12" name="TextBox 11"/>
          <p:cNvSpPr txBox="1"/>
          <p:nvPr/>
        </p:nvSpPr>
        <p:spPr>
          <a:xfrm>
            <a:off x="3460358" y="2839219"/>
            <a:ext cx="1106713" cy="461665"/>
          </a:xfrm>
          <a:prstGeom prst="rect">
            <a:avLst/>
          </a:prstGeom>
          <a:noFill/>
        </p:spPr>
        <p:txBody>
          <a:bodyPr wrap="none" rtlCol="0">
            <a:spAutoFit/>
          </a:bodyPr>
          <a:lstStyle/>
          <a:p>
            <a:r>
              <a:rPr lang="en-US" sz="2400" dirty="0"/>
              <a:t>Control</a:t>
            </a:r>
          </a:p>
        </p:txBody>
      </p:sp>
      <p:sp>
        <p:nvSpPr>
          <p:cNvPr id="13" name="TextBox 12"/>
          <p:cNvSpPr txBox="1"/>
          <p:nvPr/>
        </p:nvSpPr>
        <p:spPr>
          <a:xfrm>
            <a:off x="10782801" y="2839219"/>
            <a:ext cx="508344" cy="461665"/>
          </a:xfrm>
          <a:prstGeom prst="rect">
            <a:avLst/>
          </a:prstGeom>
          <a:noFill/>
        </p:spPr>
        <p:txBody>
          <a:bodyPr wrap="none" rtlCol="0">
            <a:spAutoFit/>
          </a:bodyPr>
          <a:lstStyle/>
          <a:p>
            <a:r>
              <a:rPr lang="en-US" sz="2400" dirty="0" err="1"/>
              <a:t>Vd</a:t>
            </a:r>
            <a:endParaRPr lang="en-US" sz="2400" dirty="0"/>
          </a:p>
        </p:txBody>
      </p:sp>
      <p:sp>
        <p:nvSpPr>
          <p:cNvPr id="14" name="TextBox 13"/>
          <p:cNvSpPr txBox="1"/>
          <p:nvPr/>
        </p:nvSpPr>
        <p:spPr>
          <a:xfrm>
            <a:off x="4049085" y="6142336"/>
            <a:ext cx="513923" cy="461665"/>
          </a:xfrm>
          <a:prstGeom prst="rect">
            <a:avLst/>
          </a:prstGeom>
          <a:noFill/>
        </p:spPr>
        <p:txBody>
          <a:bodyPr wrap="none" rtlCol="0">
            <a:spAutoFit/>
          </a:bodyPr>
          <a:lstStyle/>
          <a:p>
            <a:r>
              <a:rPr lang="en-US" sz="2400" dirty="0" err="1"/>
              <a:t>Vn</a:t>
            </a:r>
            <a:endParaRPr lang="en-US" sz="2400" dirty="0"/>
          </a:p>
        </p:txBody>
      </p:sp>
      <p:sp>
        <p:nvSpPr>
          <p:cNvPr id="15" name="TextBox 14"/>
          <p:cNvSpPr txBox="1"/>
          <p:nvPr/>
        </p:nvSpPr>
        <p:spPr>
          <a:xfrm>
            <a:off x="10782805" y="6165881"/>
            <a:ext cx="777777" cy="461665"/>
          </a:xfrm>
          <a:prstGeom prst="rect">
            <a:avLst/>
          </a:prstGeom>
          <a:noFill/>
        </p:spPr>
        <p:txBody>
          <a:bodyPr wrap="none" rtlCol="0">
            <a:spAutoFit/>
          </a:bodyPr>
          <a:lstStyle/>
          <a:p>
            <a:r>
              <a:rPr lang="en-US" sz="2400" dirty="0"/>
              <a:t>Both</a:t>
            </a:r>
          </a:p>
        </p:txBody>
      </p:sp>
      <p:sp>
        <p:nvSpPr>
          <p:cNvPr id="11" name="Rounded Rectangle 10">
            <a:extLst>
              <a:ext uri="{FF2B5EF4-FFF2-40B4-BE49-F238E27FC236}">
                <a16:creationId xmlns:a16="http://schemas.microsoft.com/office/drawing/2014/main" xmlns="" id="{3750B4F2-A532-8F4F-9929-3E1E4AE748E5}"/>
              </a:ext>
            </a:extLst>
          </p:cNvPr>
          <p:cNvSpPr/>
          <p:nvPr/>
        </p:nvSpPr>
        <p:spPr>
          <a:xfrm>
            <a:off x="120993" y="105596"/>
            <a:ext cx="2749760" cy="6676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0993" y="2399872"/>
            <a:ext cx="2749760" cy="2062103"/>
          </a:xfrm>
          <a:prstGeom prst="rect">
            <a:avLst/>
          </a:prstGeom>
          <a:noFill/>
        </p:spPr>
        <p:txBody>
          <a:bodyPr wrap="square" rtlCol="0" anchor="ctr">
            <a:spAutoFit/>
          </a:bodyPr>
          <a:lstStyle/>
          <a:p>
            <a:pPr algn="ctr"/>
            <a:r>
              <a:rPr lang="en-US" sz="3200" dirty="0"/>
              <a:t>2</a:t>
            </a:r>
            <a:r>
              <a:rPr lang="en-US" sz="3200" dirty="0" smtClean="0"/>
              <a:t> </a:t>
            </a:r>
          </a:p>
          <a:p>
            <a:pPr algn="ctr"/>
            <a:r>
              <a:rPr lang="en-US" sz="3200" dirty="0" smtClean="0"/>
              <a:t>Months </a:t>
            </a:r>
            <a:r>
              <a:rPr lang="en-US" sz="3200" dirty="0"/>
              <a:t>Post Inoculation </a:t>
            </a:r>
            <a:endParaRPr lang="en-US" sz="3200" dirty="0" smtClean="0"/>
          </a:p>
          <a:p>
            <a:pPr algn="ctr"/>
            <a:r>
              <a:rPr lang="en-US" sz="3200" dirty="0" smtClean="0"/>
              <a:t>(July 2017</a:t>
            </a:r>
            <a:r>
              <a:rPr lang="en-US" sz="3200" dirty="0"/>
              <a:t>)</a:t>
            </a:r>
          </a:p>
        </p:txBody>
      </p:sp>
    </p:spTree>
    <p:extLst>
      <p:ext uri="{BB962C8B-B14F-4D97-AF65-F5344CB8AC3E}">
        <p14:creationId xmlns:p14="http://schemas.microsoft.com/office/powerpoint/2010/main" val="34194736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160982">
            <a:off x="7625627" y="3437028"/>
            <a:ext cx="3429000" cy="3429000"/>
          </a:xfrm>
          <a:prstGeom prst="ellipse">
            <a:avLst/>
          </a:prstGeom>
          <a:ln>
            <a:solidFill>
              <a:schemeClr val="tx1"/>
            </a:solidFill>
          </a:ln>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8224470">
            <a:off x="4177688" y="3441086"/>
            <a:ext cx="3429000" cy="3429000"/>
          </a:xfrm>
          <a:prstGeom prst="ellipse">
            <a:avLst/>
          </a:prstGeom>
          <a:ln>
            <a:solidFill>
              <a:schemeClr val="tx1"/>
            </a:solidFill>
          </a:ln>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4422276">
            <a:off x="7607775" y="9139"/>
            <a:ext cx="3429000" cy="3429000"/>
          </a:xfrm>
          <a:prstGeom prst="ellipse">
            <a:avLst/>
          </a:prstGeom>
          <a:ln>
            <a:solidFill>
              <a:schemeClr val="tx1"/>
            </a:solidFill>
          </a:ln>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4067287">
            <a:off x="4171948" y="9140"/>
            <a:ext cx="3429000" cy="3429000"/>
          </a:xfrm>
          <a:prstGeom prst="ellipse">
            <a:avLst/>
          </a:prstGeom>
          <a:ln>
            <a:solidFill>
              <a:schemeClr val="tx1"/>
            </a:solidFill>
          </a:ln>
        </p:spPr>
      </p:pic>
      <p:sp>
        <p:nvSpPr>
          <p:cNvPr id="12" name="TextBox 11"/>
          <p:cNvSpPr txBox="1"/>
          <p:nvPr/>
        </p:nvSpPr>
        <p:spPr>
          <a:xfrm>
            <a:off x="3442959" y="2839219"/>
            <a:ext cx="1106713" cy="461665"/>
          </a:xfrm>
          <a:prstGeom prst="rect">
            <a:avLst/>
          </a:prstGeom>
          <a:noFill/>
        </p:spPr>
        <p:txBody>
          <a:bodyPr wrap="none" rtlCol="0">
            <a:spAutoFit/>
          </a:bodyPr>
          <a:lstStyle/>
          <a:p>
            <a:r>
              <a:rPr lang="en-US" sz="2400" dirty="0"/>
              <a:t>Control</a:t>
            </a:r>
          </a:p>
        </p:txBody>
      </p:sp>
      <p:sp>
        <p:nvSpPr>
          <p:cNvPr id="13" name="TextBox 12"/>
          <p:cNvSpPr txBox="1"/>
          <p:nvPr/>
        </p:nvSpPr>
        <p:spPr>
          <a:xfrm>
            <a:off x="10765402" y="2839219"/>
            <a:ext cx="508344" cy="461665"/>
          </a:xfrm>
          <a:prstGeom prst="rect">
            <a:avLst/>
          </a:prstGeom>
          <a:noFill/>
        </p:spPr>
        <p:txBody>
          <a:bodyPr wrap="none" rtlCol="0">
            <a:spAutoFit/>
          </a:bodyPr>
          <a:lstStyle/>
          <a:p>
            <a:r>
              <a:rPr lang="en-US" sz="2400" dirty="0" err="1"/>
              <a:t>Vd</a:t>
            </a:r>
            <a:endParaRPr lang="en-US" sz="2400" dirty="0"/>
          </a:p>
        </p:txBody>
      </p:sp>
      <p:sp>
        <p:nvSpPr>
          <p:cNvPr id="14" name="TextBox 13"/>
          <p:cNvSpPr txBox="1"/>
          <p:nvPr/>
        </p:nvSpPr>
        <p:spPr>
          <a:xfrm>
            <a:off x="4031686" y="6142336"/>
            <a:ext cx="513923" cy="461665"/>
          </a:xfrm>
          <a:prstGeom prst="rect">
            <a:avLst/>
          </a:prstGeom>
          <a:noFill/>
        </p:spPr>
        <p:txBody>
          <a:bodyPr wrap="none" rtlCol="0">
            <a:spAutoFit/>
          </a:bodyPr>
          <a:lstStyle/>
          <a:p>
            <a:r>
              <a:rPr lang="en-US" sz="2400" dirty="0" err="1"/>
              <a:t>Vn</a:t>
            </a:r>
            <a:endParaRPr lang="en-US" sz="2400" dirty="0"/>
          </a:p>
        </p:txBody>
      </p:sp>
      <p:sp>
        <p:nvSpPr>
          <p:cNvPr id="15" name="TextBox 14"/>
          <p:cNvSpPr txBox="1"/>
          <p:nvPr/>
        </p:nvSpPr>
        <p:spPr>
          <a:xfrm>
            <a:off x="10765406" y="6165881"/>
            <a:ext cx="777777" cy="461665"/>
          </a:xfrm>
          <a:prstGeom prst="rect">
            <a:avLst/>
          </a:prstGeom>
          <a:noFill/>
        </p:spPr>
        <p:txBody>
          <a:bodyPr wrap="none" rtlCol="0">
            <a:spAutoFit/>
          </a:bodyPr>
          <a:lstStyle/>
          <a:p>
            <a:r>
              <a:rPr lang="en-US" sz="2400" dirty="0"/>
              <a:t>Both</a:t>
            </a:r>
          </a:p>
        </p:txBody>
      </p:sp>
      <p:sp>
        <p:nvSpPr>
          <p:cNvPr id="18" name="Rounded Rectangle 17">
            <a:extLst>
              <a:ext uri="{FF2B5EF4-FFF2-40B4-BE49-F238E27FC236}">
                <a16:creationId xmlns:a16="http://schemas.microsoft.com/office/drawing/2014/main" xmlns="" id="{3750B4F2-A532-8F4F-9929-3E1E4AE748E5}"/>
              </a:ext>
            </a:extLst>
          </p:cNvPr>
          <p:cNvSpPr/>
          <p:nvPr/>
        </p:nvSpPr>
        <p:spPr>
          <a:xfrm>
            <a:off x="120993" y="105596"/>
            <a:ext cx="2749760" cy="6676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0993" y="2399872"/>
            <a:ext cx="2749760" cy="2062103"/>
          </a:xfrm>
          <a:prstGeom prst="rect">
            <a:avLst/>
          </a:prstGeom>
          <a:noFill/>
        </p:spPr>
        <p:txBody>
          <a:bodyPr wrap="square" rtlCol="0" anchor="ctr">
            <a:spAutoFit/>
          </a:bodyPr>
          <a:lstStyle/>
          <a:p>
            <a:pPr algn="ctr"/>
            <a:r>
              <a:rPr lang="en-US" sz="3200" dirty="0"/>
              <a:t>3</a:t>
            </a:r>
            <a:r>
              <a:rPr lang="en-US" sz="3200" dirty="0" smtClean="0"/>
              <a:t> </a:t>
            </a:r>
          </a:p>
          <a:p>
            <a:pPr algn="ctr"/>
            <a:r>
              <a:rPr lang="en-US" sz="3200" dirty="0" smtClean="0"/>
              <a:t>Months </a:t>
            </a:r>
            <a:r>
              <a:rPr lang="en-US" sz="3200" dirty="0"/>
              <a:t>Post Inoculation </a:t>
            </a:r>
            <a:endParaRPr lang="en-US" sz="3200" dirty="0" smtClean="0"/>
          </a:p>
          <a:p>
            <a:pPr algn="ctr"/>
            <a:r>
              <a:rPr lang="en-US" sz="3200" dirty="0" smtClean="0"/>
              <a:t>(Aug 2017</a:t>
            </a:r>
            <a:r>
              <a:rPr lang="en-US" sz="3200" dirty="0"/>
              <a:t>)</a:t>
            </a:r>
          </a:p>
        </p:txBody>
      </p:sp>
    </p:spTree>
    <p:extLst>
      <p:ext uri="{BB962C8B-B14F-4D97-AF65-F5344CB8AC3E}">
        <p14:creationId xmlns:p14="http://schemas.microsoft.com/office/powerpoint/2010/main" val="28100762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p:cNvPicPr>
          <p:nvPr/>
        </p:nvPicPr>
        <p:blipFill rotWithShape="1">
          <a:blip r:embed="rId2" cstate="print">
            <a:extLst>
              <a:ext uri="{28A0092B-C50C-407E-A947-70E740481C1C}">
                <a14:useLocalDpi xmlns:a14="http://schemas.microsoft.com/office/drawing/2010/main"/>
              </a:ext>
            </a:extLst>
          </a:blip>
          <a:srcRect/>
          <a:stretch/>
        </p:blipFill>
        <p:spPr>
          <a:xfrm rot="916109">
            <a:off x="4129653" y="3445557"/>
            <a:ext cx="3541414" cy="3541414"/>
          </a:xfrm>
          <a:prstGeom prst="ellipse">
            <a:avLst/>
          </a:prstGeom>
          <a:ln>
            <a:solidFill>
              <a:schemeClr val="tx1"/>
            </a:solidFill>
          </a:ln>
        </p:spPr>
      </p:pic>
      <p:pic>
        <p:nvPicPr>
          <p:cNvPr id="25" name="Picture 24"/>
          <p:cNvPicPr>
            <a:picLocks/>
          </p:cNvPicPr>
          <p:nvPr/>
        </p:nvPicPr>
        <p:blipFill rotWithShape="1">
          <a:blip r:embed="rId3" cstate="print">
            <a:extLst>
              <a:ext uri="{28A0092B-C50C-407E-A947-70E740481C1C}">
                <a14:useLocalDpi xmlns:a14="http://schemas.microsoft.com/office/drawing/2010/main"/>
              </a:ext>
            </a:extLst>
          </a:blip>
          <a:srcRect/>
          <a:stretch/>
        </p:blipFill>
        <p:spPr>
          <a:xfrm rot="1033808">
            <a:off x="7691581" y="3443249"/>
            <a:ext cx="3402258" cy="3402258"/>
          </a:xfrm>
          <a:prstGeom prst="ellipse">
            <a:avLst/>
          </a:prstGeom>
          <a:ln>
            <a:solidFill>
              <a:schemeClr val="tx1"/>
            </a:solidFill>
          </a:ln>
        </p:spPr>
      </p:pic>
      <p:pic>
        <p:nvPicPr>
          <p:cNvPr id="24" name="Picture 23"/>
          <p:cNvPicPr>
            <a:picLocks/>
          </p:cNvPicPr>
          <p:nvPr/>
        </p:nvPicPr>
        <p:blipFill rotWithShape="1">
          <a:blip r:embed="rId4" cstate="print">
            <a:extLst>
              <a:ext uri="{28A0092B-C50C-407E-A947-70E740481C1C}">
                <a14:useLocalDpi xmlns:a14="http://schemas.microsoft.com/office/drawing/2010/main"/>
              </a:ext>
            </a:extLst>
          </a:blip>
          <a:srcRect/>
          <a:stretch/>
        </p:blipFill>
        <p:spPr>
          <a:xfrm rot="4422276">
            <a:off x="7676463" y="25630"/>
            <a:ext cx="3396018" cy="3396018"/>
          </a:xfrm>
          <a:prstGeom prst="ellipse">
            <a:avLst/>
          </a:prstGeom>
          <a:ln>
            <a:solidFill>
              <a:schemeClr val="tx1"/>
            </a:solidFill>
          </a:ln>
        </p:spPr>
      </p:pic>
      <p:pic>
        <p:nvPicPr>
          <p:cNvPr id="23" name="Picture 22"/>
          <p:cNvPicPr>
            <a:picLocks/>
          </p:cNvPicPr>
          <p:nvPr/>
        </p:nvPicPr>
        <p:blipFill rotWithShape="1">
          <a:blip r:embed="rId5" cstate="print">
            <a:extLst>
              <a:ext uri="{28A0092B-C50C-407E-A947-70E740481C1C}">
                <a14:useLocalDpi xmlns:a14="http://schemas.microsoft.com/office/drawing/2010/main"/>
              </a:ext>
            </a:extLst>
          </a:blip>
          <a:srcRect/>
          <a:stretch/>
        </p:blipFill>
        <p:spPr>
          <a:xfrm rot="8488445">
            <a:off x="4176202" y="-518"/>
            <a:ext cx="3448316" cy="3448316"/>
          </a:xfrm>
          <a:prstGeom prst="ellipse">
            <a:avLst/>
          </a:prstGeom>
          <a:ln>
            <a:solidFill>
              <a:schemeClr val="tx1"/>
            </a:solidFill>
          </a:ln>
        </p:spPr>
      </p:pic>
      <p:sp>
        <p:nvSpPr>
          <p:cNvPr id="12" name="TextBox 11"/>
          <p:cNvSpPr txBox="1"/>
          <p:nvPr/>
        </p:nvSpPr>
        <p:spPr>
          <a:xfrm>
            <a:off x="3495156" y="2839219"/>
            <a:ext cx="1106713" cy="461665"/>
          </a:xfrm>
          <a:prstGeom prst="rect">
            <a:avLst/>
          </a:prstGeom>
          <a:noFill/>
        </p:spPr>
        <p:txBody>
          <a:bodyPr wrap="none" rtlCol="0">
            <a:spAutoFit/>
          </a:bodyPr>
          <a:lstStyle/>
          <a:p>
            <a:r>
              <a:rPr lang="en-US" sz="2400" dirty="0"/>
              <a:t>Control</a:t>
            </a:r>
          </a:p>
        </p:txBody>
      </p:sp>
      <p:sp>
        <p:nvSpPr>
          <p:cNvPr id="13" name="TextBox 12"/>
          <p:cNvSpPr txBox="1"/>
          <p:nvPr/>
        </p:nvSpPr>
        <p:spPr>
          <a:xfrm>
            <a:off x="10817599" y="2839219"/>
            <a:ext cx="508344" cy="461665"/>
          </a:xfrm>
          <a:prstGeom prst="rect">
            <a:avLst/>
          </a:prstGeom>
          <a:noFill/>
        </p:spPr>
        <p:txBody>
          <a:bodyPr wrap="none" rtlCol="0">
            <a:spAutoFit/>
          </a:bodyPr>
          <a:lstStyle/>
          <a:p>
            <a:r>
              <a:rPr lang="en-US" sz="2400" dirty="0" err="1"/>
              <a:t>Vd</a:t>
            </a:r>
            <a:endParaRPr lang="en-US" sz="2400" dirty="0"/>
          </a:p>
        </p:txBody>
      </p:sp>
      <p:sp>
        <p:nvSpPr>
          <p:cNvPr id="14" name="TextBox 13"/>
          <p:cNvSpPr txBox="1"/>
          <p:nvPr/>
        </p:nvSpPr>
        <p:spPr>
          <a:xfrm>
            <a:off x="4083883" y="6142336"/>
            <a:ext cx="513923" cy="461665"/>
          </a:xfrm>
          <a:prstGeom prst="rect">
            <a:avLst/>
          </a:prstGeom>
          <a:noFill/>
        </p:spPr>
        <p:txBody>
          <a:bodyPr wrap="none" rtlCol="0">
            <a:spAutoFit/>
          </a:bodyPr>
          <a:lstStyle/>
          <a:p>
            <a:r>
              <a:rPr lang="en-US" sz="2400" dirty="0" err="1"/>
              <a:t>Vn</a:t>
            </a:r>
            <a:endParaRPr lang="en-US" sz="2400" dirty="0"/>
          </a:p>
        </p:txBody>
      </p:sp>
      <p:sp>
        <p:nvSpPr>
          <p:cNvPr id="15" name="TextBox 14"/>
          <p:cNvSpPr txBox="1"/>
          <p:nvPr/>
        </p:nvSpPr>
        <p:spPr>
          <a:xfrm>
            <a:off x="10817603" y="6165881"/>
            <a:ext cx="777777" cy="461665"/>
          </a:xfrm>
          <a:prstGeom prst="rect">
            <a:avLst/>
          </a:prstGeom>
          <a:noFill/>
        </p:spPr>
        <p:txBody>
          <a:bodyPr wrap="none" rtlCol="0">
            <a:spAutoFit/>
          </a:bodyPr>
          <a:lstStyle/>
          <a:p>
            <a:r>
              <a:rPr lang="en-US" sz="2400" dirty="0"/>
              <a:t>Both</a:t>
            </a:r>
          </a:p>
        </p:txBody>
      </p:sp>
      <p:sp>
        <p:nvSpPr>
          <p:cNvPr id="11" name="Rounded Rectangle 10">
            <a:extLst>
              <a:ext uri="{FF2B5EF4-FFF2-40B4-BE49-F238E27FC236}">
                <a16:creationId xmlns:a16="http://schemas.microsoft.com/office/drawing/2014/main" xmlns="" id="{3750B4F2-A532-8F4F-9929-3E1E4AE748E5}"/>
              </a:ext>
            </a:extLst>
          </p:cNvPr>
          <p:cNvSpPr/>
          <p:nvPr/>
        </p:nvSpPr>
        <p:spPr>
          <a:xfrm>
            <a:off x="120993" y="105596"/>
            <a:ext cx="2749760" cy="6676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0993" y="2399872"/>
            <a:ext cx="2749760" cy="2062103"/>
          </a:xfrm>
          <a:prstGeom prst="rect">
            <a:avLst/>
          </a:prstGeom>
          <a:noFill/>
        </p:spPr>
        <p:txBody>
          <a:bodyPr wrap="square" rtlCol="0" anchor="ctr">
            <a:spAutoFit/>
          </a:bodyPr>
          <a:lstStyle/>
          <a:p>
            <a:pPr algn="ctr"/>
            <a:r>
              <a:rPr lang="en-US" sz="3200" dirty="0" smtClean="0"/>
              <a:t>13 </a:t>
            </a:r>
          </a:p>
          <a:p>
            <a:pPr algn="ctr"/>
            <a:r>
              <a:rPr lang="en-US" sz="3200" dirty="0" smtClean="0"/>
              <a:t>Months </a:t>
            </a:r>
            <a:r>
              <a:rPr lang="en-US" sz="3200" dirty="0"/>
              <a:t>Post Inoculation </a:t>
            </a:r>
            <a:endParaRPr lang="en-US" sz="3200" dirty="0" smtClean="0"/>
          </a:p>
          <a:p>
            <a:pPr algn="ctr"/>
            <a:r>
              <a:rPr lang="en-US" sz="3200" dirty="0" smtClean="0"/>
              <a:t>(June 2018)</a:t>
            </a:r>
            <a:endParaRPr lang="en-US" sz="3200" dirty="0"/>
          </a:p>
        </p:txBody>
      </p:sp>
    </p:spTree>
    <p:extLst>
      <p:ext uri="{BB962C8B-B14F-4D97-AF65-F5344CB8AC3E}">
        <p14:creationId xmlns:p14="http://schemas.microsoft.com/office/powerpoint/2010/main" val="8932434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77757" y="2839219"/>
            <a:ext cx="1106713" cy="461665"/>
          </a:xfrm>
          <a:prstGeom prst="rect">
            <a:avLst/>
          </a:prstGeom>
          <a:noFill/>
        </p:spPr>
        <p:txBody>
          <a:bodyPr wrap="none" rtlCol="0">
            <a:spAutoFit/>
          </a:bodyPr>
          <a:lstStyle/>
          <a:p>
            <a:r>
              <a:rPr lang="en-US" sz="2400" dirty="0"/>
              <a:t>Control</a:t>
            </a:r>
          </a:p>
        </p:txBody>
      </p:sp>
      <p:sp>
        <p:nvSpPr>
          <p:cNvPr id="13" name="TextBox 12"/>
          <p:cNvSpPr txBox="1"/>
          <p:nvPr/>
        </p:nvSpPr>
        <p:spPr>
          <a:xfrm>
            <a:off x="10800200" y="2839219"/>
            <a:ext cx="508344" cy="461665"/>
          </a:xfrm>
          <a:prstGeom prst="rect">
            <a:avLst/>
          </a:prstGeom>
          <a:noFill/>
        </p:spPr>
        <p:txBody>
          <a:bodyPr wrap="none" rtlCol="0">
            <a:spAutoFit/>
          </a:bodyPr>
          <a:lstStyle/>
          <a:p>
            <a:r>
              <a:rPr lang="en-US" sz="2400" dirty="0" err="1"/>
              <a:t>Vd</a:t>
            </a:r>
            <a:endParaRPr lang="en-US" sz="2400" dirty="0"/>
          </a:p>
        </p:txBody>
      </p:sp>
      <p:sp>
        <p:nvSpPr>
          <p:cNvPr id="14" name="TextBox 13"/>
          <p:cNvSpPr txBox="1"/>
          <p:nvPr/>
        </p:nvSpPr>
        <p:spPr>
          <a:xfrm>
            <a:off x="4066484" y="6142336"/>
            <a:ext cx="513923" cy="461665"/>
          </a:xfrm>
          <a:prstGeom prst="rect">
            <a:avLst/>
          </a:prstGeom>
          <a:noFill/>
        </p:spPr>
        <p:txBody>
          <a:bodyPr wrap="none" rtlCol="0">
            <a:spAutoFit/>
          </a:bodyPr>
          <a:lstStyle/>
          <a:p>
            <a:r>
              <a:rPr lang="en-US" sz="2400" dirty="0" err="1"/>
              <a:t>Vn</a:t>
            </a:r>
            <a:endParaRPr lang="en-US" sz="2400" dirty="0"/>
          </a:p>
        </p:txBody>
      </p:sp>
      <p:sp>
        <p:nvSpPr>
          <p:cNvPr id="15" name="TextBox 14"/>
          <p:cNvSpPr txBox="1"/>
          <p:nvPr/>
        </p:nvSpPr>
        <p:spPr>
          <a:xfrm>
            <a:off x="10800204" y="6165881"/>
            <a:ext cx="777777" cy="461665"/>
          </a:xfrm>
          <a:prstGeom prst="rect">
            <a:avLst/>
          </a:prstGeom>
          <a:noFill/>
        </p:spPr>
        <p:txBody>
          <a:bodyPr wrap="none" rtlCol="0">
            <a:spAutoFit/>
          </a:bodyPr>
          <a:lstStyle/>
          <a:p>
            <a:r>
              <a:rPr lang="en-US" sz="2400" dirty="0"/>
              <a:t>Both</a:t>
            </a:r>
          </a:p>
        </p:txBody>
      </p:sp>
      <p:pic>
        <p:nvPicPr>
          <p:cNvPr id="3" name="Picture 2">
            <a:extLst>
              <a:ext uri="{FF2B5EF4-FFF2-40B4-BE49-F238E27FC236}">
                <a16:creationId xmlns:a16="http://schemas.microsoft.com/office/drawing/2014/main" xmlns="" id="{E2D4EA06-70F2-B84F-9DB9-73300BF2BE4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686009">
            <a:off x="4175234" y="-1193"/>
            <a:ext cx="3474720" cy="3474720"/>
          </a:xfrm>
          <a:prstGeom prst="ellipse">
            <a:avLst/>
          </a:prstGeom>
          <a:ln>
            <a:solidFill>
              <a:schemeClr val="tx1"/>
            </a:solidFill>
          </a:ln>
        </p:spPr>
      </p:pic>
      <p:pic>
        <p:nvPicPr>
          <p:cNvPr id="5" name="Picture 4">
            <a:extLst>
              <a:ext uri="{FF2B5EF4-FFF2-40B4-BE49-F238E27FC236}">
                <a16:creationId xmlns:a16="http://schemas.microsoft.com/office/drawing/2014/main" xmlns="" id="{674438C1-9D1A-F74A-9CA6-632876F90C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709605">
            <a:off x="7661037" y="4876"/>
            <a:ext cx="3474720" cy="3474720"/>
          </a:xfrm>
          <a:prstGeom prst="ellipse">
            <a:avLst/>
          </a:prstGeom>
        </p:spPr>
      </p:pic>
      <p:pic>
        <p:nvPicPr>
          <p:cNvPr id="7" name="Picture 6">
            <a:extLst>
              <a:ext uri="{FF2B5EF4-FFF2-40B4-BE49-F238E27FC236}">
                <a16:creationId xmlns:a16="http://schemas.microsoft.com/office/drawing/2014/main" xmlns="" id="{A06A3404-A679-3C41-B202-0D7612165C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9115167">
            <a:off x="7642020" y="3458285"/>
            <a:ext cx="3474720" cy="3474720"/>
          </a:xfrm>
          <a:prstGeom prst="ellipse">
            <a:avLst/>
          </a:prstGeom>
        </p:spPr>
      </p:pic>
      <p:pic>
        <p:nvPicPr>
          <p:cNvPr id="9" name="Picture 8">
            <a:extLst>
              <a:ext uri="{FF2B5EF4-FFF2-40B4-BE49-F238E27FC236}">
                <a16:creationId xmlns:a16="http://schemas.microsoft.com/office/drawing/2014/main" xmlns="" id="{D4E3E6FF-36D6-ED44-83FF-1255C59AF1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47"/>
          <a:stretch/>
        </p:blipFill>
        <p:spPr>
          <a:xfrm rot="6988006">
            <a:off x="4171651" y="3481227"/>
            <a:ext cx="3474720" cy="3474720"/>
          </a:xfrm>
          <a:prstGeom prst="ellipse">
            <a:avLst/>
          </a:prstGeom>
        </p:spPr>
      </p:pic>
      <p:cxnSp>
        <p:nvCxnSpPr>
          <p:cNvPr id="4" name="Straight Arrow Connector 3">
            <a:extLst>
              <a:ext uri="{FF2B5EF4-FFF2-40B4-BE49-F238E27FC236}">
                <a16:creationId xmlns:a16="http://schemas.microsoft.com/office/drawing/2014/main" xmlns="" id="{2F116969-648B-1443-A260-A28AE93C5B3C}"/>
              </a:ext>
            </a:extLst>
          </p:cNvPr>
          <p:cNvCxnSpPr>
            <a:cxnSpLocks/>
          </p:cNvCxnSpPr>
          <p:nvPr/>
        </p:nvCxnSpPr>
        <p:spPr>
          <a:xfrm flipH="1" flipV="1">
            <a:off x="9062194" y="3611894"/>
            <a:ext cx="336203" cy="1005262"/>
          </a:xfrm>
          <a:prstGeom prst="straightConnector1">
            <a:avLst/>
          </a:prstGeom>
          <a:ln w="101600">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xmlns="" id="{F5CBFFBE-2F42-2F4B-9CBB-BACE0D5162D9}"/>
              </a:ext>
            </a:extLst>
          </p:cNvPr>
          <p:cNvCxnSpPr>
            <a:cxnSpLocks/>
          </p:cNvCxnSpPr>
          <p:nvPr/>
        </p:nvCxnSpPr>
        <p:spPr>
          <a:xfrm>
            <a:off x="6249165" y="5622418"/>
            <a:ext cx="890140" cy="519918"/>
          </a:xfrm>
          <a:prstGeom prst="straightConnector1">
            <a:avLst/>
          </a:prstGeom>
          <a:ln w="101600">
            <a:tailEnd type="triangle"/>
          </a:ln>
        </p:spPr>
        <p:style>
          <a:lnRef idx="1">
            <a:schemeClr val="accent2"/>
          </a:lnRef>
          <a:fillRef idx="0">
            <a:schemeClr val="accent2"/>
          </a:fillRef>
          <a:effectRef idx="0">
            <a:schemeClr val="accent2"/>
          </a:effectRef>
          <a:fontRef idx="minor">
            <a:schemeClr val="tx1"/>
          </a:fontRef>
        </p:style>
      </p:cxnSp>
      <p:sp>
        <p:nvSpPr>
          <p:cNvPr id="18" name="Rounded Rectangle 17">
            <a:extLst>
              <a:ext uri="{FF2B5EF4-FFF2-40B4-BE49-F238E27FC236}">
                <a16:creationId xmlns:a16="http://schemas.microsoft.com/office/drawing/2014/main" xmlns="" id="{3750B4F2-A532-8F4F-9929-3E1E4AE748E5}"/>
              </a:ext>
            </a:extLst>
          </p:cNvPr>
          <p:cNvSpPr/>
          <p:nvPr/>
        </p:nvSpPr>
        <p:spPr>
          <a:xfrm>
            <a:off x="120993" y="105596"/>
            <a:ext cx="2749760" cy="66767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0993" y="2399872"/>
            <a:ext cx="2749760" cy="2062103"/>
          </a:xfrm>
          <a:prstGeom prst="rect">
            <a:avLst/>
          </a:prstGeom>
          <a:noFill/>
        </p:spPr>
        <p:txBody>
          <a:bodyPr wrap="square" rtlCol="0" anchor="ctr">
            <a:spAutoFit/>
          </a:bodyPr>
          <a:lstStyle/>
          <a:p>
            <a:pPr algn="ctr"/>
            <a:r>
              <a:rPr lang="en-US" sz="3200" dirty="0" smtClean="0"/>
              <a:t>15 </a:t>
            </a:r>
          </a:p>
          <a:p>
            <a:pPr algn="ctr"/>
            <a:r>
              <a:rPr lang="en-US" sz="3200" dirty="0" smtClean="0"/>
              <a:t>Months </a:t>
            </a:r>
            <a:r>
              <a:rPr lang="en-US" sz="3200" dirty="0"/>
              <a:t>Post Inoculation </a:t>
            </a:r>
            <a:endParaRPr lang="en-US" sz="3200" dirty="0" smtClean="0"/>
          </a:p>
          <a:p>
            <a:pPr algn="ctr"/>
            <a:r>
              <a:rPr lang="en-US" sz="3200" dirty="0" smtClean="0"/>
              <a:t>(Aug 2018)</a:t>
            </a:r>
            <a:endParaRPr lang="en-US" sz="3200" dirty="0"/>
          </a:p>
        </p:txBody>
      </p:sp>
    </p:spTree>
    <p:extLst>
      <p:ext uri="{BB962C8B-B14F-4D97-AF65-F5344CB8AC3E}">
        <p14:creationId xmlns:p14="http://schemas.microsoft.com/office/powerpoint/2010/main" val="2714287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30314" cy="6857999"/>
          </a:xfrm>
        </p:spPr>
        <p:txBody>
          <a:bodyPr anchor="t">
            <a:normAutofit/>
          </a:bodyPr>
          <a:lstStyle/>
          <a:p>
            <a:pPr algn="ctr"/>
            <a:r>
              <a:rPr lang="en-US" dirty="0"/>
              <a:t>From Above</a:t>
            </a:r>
            <a:br>
              <a:rPr lang="en-US" dirty="0"/>
            </a:br>
            <a:r>
              <a:rPr lang="en-US" dirty="0"/>
              <a:t>(14 months post inoculation)</a:t>
            </a:r>
          </a:p>
        </p:txBody>
      </p:sp>
      <p:pic>
        <p:nvPicPr>
          <p:cNvPr id="5" name="Picture 4" descr="DJI_015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30881" y="0"/>
            <a:ext cx="8700953" cy="6858000"/>
          </a:xfrm>
          <a:prstGeom prst="rect">
            <a:avLst/>
          </a:prstGeom>
        </p:spPr>
      </p:pic>
      <p:sp>
        <p:nvSpPr>
          <p:cNvPr id="6" name="Oval 5"/>
          <p:cNvSpPr/>
          <p:nvPr/>
        </p:nvSpPr>
        <p:spPr>
          <a:xfrm>
            <a:off x="6438613" y="4914945"/>
            <a:ext cx="1143352" cy="770176"/>
          </a:xfrm>
          <a:prstGeom prst="ellipse">
            <a:avLst/>
          </a:prstGeom>
          <a:noFill/>
          <a:ln w="317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7" name="Oval 6"/>
          <p:cNvSpPr/>
          <p:nvPr/>
        </p:nvSpPr>
        <p:spPr>
          <a:xfrm rot="251979">
            <a:off x="5812457" y="2474306"/>
            <a:ext cx="892999" cy="601535"/>
          </a:xfrm>
          <a:prstGeom prst="ellipse">
            <a:avLst/>
          </a:prstGeom>
          <a:noFill/>
          <a:ln w="317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8" name="Oval 7"/>
          <p:cNvSpPr/>
          <p:nvPr/>
        </p:nvSpPr>
        <p:spPr>
          <a:xfrm rot="339439">
            <a:off x="9307660" y="2635146"/>
            <a:ext cx="756109" cy="444356"/>
          </a:xfrm>
          <a:prstGeom prst="ellipse">
            <a:avLst/>
          </a:prstGeom>
          <a:noFill/>
          <a:ln w="317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9" name="Oval 8"/>
          <p:cNvSpPr/>
          <p:nvPr/>
        </p:nvSpPr>
        <p:spPr>
          <a:xfrm>
            <a:off x="3806802" y="1729069"/>
            <a:ext cx="630507" cy="316479"/>
          </a:xfrm>
          <a:prstGeom prst="ellipse">
            <a:avLst/>
          </a:prstGeom>
          <a:noFill/>
          <a:ln w="317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11" name="TextBox 10"/>
          <p:cNvSpPr txBox="1"/>
          <p:nvPr/>
        </p:nvSpPr>
        <p:spPr>
          <a:xfrm>
            <a:off x="0" y="6424280"/>
            <a:ext cx="3230314" cy="410369"/>
          </a:xfrm>
          <a:prstGeom prst="rect">
            <a:avLst/>
          </a:prstGeom>
          <a:noFill/>
        </p:spPr>
        <p:txBody>
          <a:bodyPr wrap="square" lIns="121917" tIns="60958" rIns="121917" bIns="60958" rtlCol="0">
            <a:spAutoFit/>
          </a:bodyPr>
          <a:lstStyle/>
          <a:p>
            <a:pPr algn="r"/>
            <a:r>
              <a:rPr lang="en-US" dirty="0">
                <a:solidFill>
                  <a:schemeClr val="bg1">
                    <a:lumMod val="50000"/>
                  </a:schemeClr>
                </a:solidFill>
              </a:rPr>
              <a:t>(Kevin Heffernan VA DCR)   </a:t>
            </a:r>
          </a:p>
        </p:txBody>
      </p:sp>
    </p:spTree>
    <p:extLst>
      <p:ext uri="{BB962C8B-B14F-4D97-AF65-F5344CB8AC3E}">
        <p14:creationId xmlns:p14="http://schemas.microsoft.com/office/powerpoint/2010/main" val="554406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Preliminary results</a:t>
            </a:r>
          </a:p>
        </p:txBody>
      </p:sp>
      <p:sp>
        <p:nvSpPr>
          <p:cNvPr id="14" name="Content Placeholder 13">
            <a:extLst>
              <a:ext uri="{FF2B5EF4-FFF2-40B4-BE49-F238E27FC236}">
                <a16:creationId xmlns:a16="http://schemas.microsoft.com/office/drawing/2014/main" xmlns="" id="{FD1B4FE1-5FAC-4B46-B281-DBA9DF2BA5BF}"/>
              </a:ext>
            </a:extLst>
          </p:cNvPr>
          <p:cNvSpPr>
            <a:spLocks noGrp="1"/>
          </p:cNvSpPr>
          <p:nvPr>
            <p:ph sz="half" idx="1"/>
          </p:nvPr>
        </p:nvSpPr>
        <p:spPr/>
        <p:txBody>
          <a:bodyPr/>
          <a:lstStyle/>
          <a:p>
            <a:endParaRPr lang="en-US"/>
          </a:p>
        </p:txBody>
      </p:sp>
      <p:sp>
        <p:nvSpPr>
          <p:cNvPr id="15" name="Content Placeholder 14">
            <a:extLst>
              <a:ext uri="{FF2B5EF4-FFF2-40B4-BE49-F238E27FC236}">
                <a16:creationId xmlns:a16="http://schemas.microsoft.com/office/drawing/2014/main" xmlns="" id="{1B809EEE-5BCA-1B44-9FA7-6CE6913EDE3F}"/>
              </a:ext>
            </a:extLst>
          </p:cNvPr>
          <p:cNvSpPr>
            <a:spLocks noGrp="1"/>
          </p:cNvSpPr>
          <p:nvPr>
            <p:ph sz="half" idx="2"/>
          </p:nvPr>
        </p:nvSpPr>
        <p:spPr/>
        <p:txBody>
          <a:bodyPr/>
          <a:lstStyle/>
          <a:p>
            <a:endParaRPr lang="en-US"/>
          </a:p>
        </p:txBody>
      </p:sp>
      <p:sp>
        <p:nvSpPr>
          <p:cNvPr id="4" name="Slide Number Placeholder 3"/>
          <p:cNvSpPr>
            <a:spLocks noGrp="1"/>
          </p:cNvSpPr>
          <p:nvPr>
            <p:ph type="sldNum" sz="quarter" idx="12"/>
          </p:nvPr>
        </p:nvSpPr>
        <p:spPr/>
        <p:txBody>
          <a:bodyPr/>
          <a:lstStyle/>
          <a:p>
            <a:fld id="{AC5F3062-3D59-4840-8E84-10931F157AB9}" type="slidenum">
              <a:rPr lang="en-US" smtClean="0"/>
              <a:pPr/>
              <a:t>27</a:t>
            </a:fld>
            <a:endParaRPr lang="en-US" dirty="0"/>
          </a:p>
        </p:txBody>
      </p:sp>
      <p:sp>
        <p:nvSpPr>
          <p:cNvPr id="7" name="Rectangle 6">
            <a:extLst>
              <a:ext uri="{FF2B5EF4-FFF2-40B4-BE49-F238E27FC236}">
                <a16:creationId xmlns:a16="http://schemas.microsoft.com/office/drawing/2014/main" xmlns="" id="{0E21D2EB-25FB-674B-A95F-9972A9821ED2}"/>
              </a:ext>
            </a:extLst>
          </p:cNvPr>
          <p:cNvSpPr/>
          <p:nvPr/>
        </p:nvSpPr>
        <p:spPr>
          <a:xfrm>
            <a:off x="274319" y="5634270"/>
            <a:ext cx="5766473" cy="954107"/>
          </a:xfrm>
          <a:prstGeom prst="rect">
            <a:avLst/>
          </a:prstGeom>
        </p:spPr>
        <p:txBody>
          <a:bodyPr wrap="square">
            <a:spAutoFit/>
          </a:bodyPr>
          <a:lstStyle/>
          <a:p>
            <a:pPr algn="ctr"/>
            <a:r>
              <a:rPr lang="en-US" sz="2800" dirty="0"/>
              <a:t>Which direct inoculation treatments are most effective?</a:t>
            </a:r>
          </a:p>
        </p:txBody>
      </p:sp>
      <p:sp>
        <p:nvSpPr>
          <p:cNvPr id="8" name="Rectangle 7">
            <a:extLst>
              <a:ext uri="{FF2B5EF4-FFF2-40B4-BE49-F238E27FC236}">
                <a16:creationId xmlns:a16="http://schemas.microsoft.com/office/drawing/2014/main" xmlns="" id="{00726705-1636-6143-B172-2788E625610A}"/>
              </a:ext>
            </a:extLst>
          </p:cNvPr>
          <p:cNvSpPr/>
          <p:nvPr/>
        </p:nvSpPr>
        <p:spPr>
          <a:xfrm>
            <a:off x="6173129" y="5634270"/>
            <a:ext cx="5723904" cy="954107"/>
          </a:xfrm>
          <a:prstGeom prst="rect">
            <a:avLst/>
          </a:prstGeom>
        </p:spPr>
        <p:txBody>
          <a:bodyPr wrap="square">
            <a:spAutoFit/>
          </a:bodyPr>
          <a:lstStyle/>
          <a:p>
            <a:pPr algn="ctr"/>
            <a:r>
              <a:rPr lang="en-US" sz="2800" dirty="0"/>
              <a:t>Which treatments are effective at spreading (if any)?</a:t>
            </a:r>
          </a:p>
        </p:txBody>
      </p:sp>
      <p:pic>
        <p:nvPicPr>
          <p:cNvPr id="9" name="Picture 8">
            <a:extLst>
              <a:ext uri="{FF2B5EF4-FFF2-40B4-BE49-F238E27FC236}">
                <a16:creationId xmlns:a16="http://schemas.microsoft.com/office/drawing/2014/main" xmlns="" id="{46466C57-14C5-CA48-8566-A605F40B8C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050" y="1118006"/>
            <a:ext cx="5782502" cy="4336877"/>
          </a:xfrm>
          <a:prstGeom prst="rect">
            <a:avLst/>
          </a:prstGeom>
        </p:spPr>
      </p:pic>
      <p:pic>
        <p:nvPicPr>
          <p:cNvPr id="13" name="Picture 12">
            <a:extLst>
              <a:ext uri="{FF2B5EF4-FFF2-40B4-BE49-F238E27FC236}">
                <a16:creationId xmlns:a16="http://schemas.microsoft.com/office/drawing/2014/main" xmlns="" id="{DB015D21-AD31-B74A-8644-1ED22669BF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2764" y="1118006"/>
            <a:ext cx="5782502" cy="4336877"/>
          </a:xfrm>
          <a:prstGeom prst="rect">
            <a:avLst/>
          </a:prstGeom>
        </p:spPr>
      </p:pic>
    </p:spTree>
    <p:extLst>
      <p:ext uri="{BB962C8B-B14F-4D97-AF65-F5344CB8AC3E}">
        <p14:creationId xmlns:p14="http://schemas.microsoft.com/office/powerpoint/2010/main" val="757938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xmlns="" id="{B8B584CF-B076-F74D-A0F8-D982217CB29A}"/>
              </a:ext>
            </a:extLst>
          </p:cNvPr>
          <p:cNvSpPr>
            <a:spLocks noGrp="1"/>
          </p:cNvSpPr>
          <p:nvPr>
            <p:ph type="title"/>
          </p:nvPr>
        </p:nvSpPr>
        <p:spPr/>
        <p:txBody>
          <a:bodyPr>
            <a:normAutofit fontScale="90000"/>
          </a:bodyPr>
          <a:lstStyle/>
          <a:p>
            <a:pPr algn="ctr"/>
            <a:r>
              <a:rPr lang="en-US" dirty="0"/>
              <a:t>Which direct inoculation treatments are most effective?</a:t>
            </a:r>
          </a:p>
        </p:txBody>
      </p:sp>
      <p:sp>
        <p:nvSpPr>
          <p:cNvPr id="2" name="TextBox 1">
            <a:extLst>
              <a:ext uri="{FF2B5EF4-FFF2-40B4-BE49-F238E27FC236}">
                <a16:creationId xmlns:a16="http://schemas.microsoft.com/office/drawing/2014/main" xmlns="" id="{B0FE8EFD-3AFA-2742-93DD-7057C0E84B1F}"/>
              </a:ext>
            </a:extLst>
          </p:cNvPr>
          <p:cNvSpPr txBox="1"/>
          <p:nvPr/>
        </p:nvSpPr>
        <p:spPr>
          <a:xfrm>
            <a:off x="274318" y="6222867"/>
            <a:ext cx="11663681" cy="523220"/>
          </a:xfrm>
          <a:prstGeom prst="rect">
            <a:avLst/>
          </a:prstGeom>
          <a:noFill/>
        </p:spPr>
        <p:txBody>
          <a:bodyPr wrap="square" rtlCol="0">
            <a:spAutoFit/>
          </a:bodyPr>
          <a:lstStyle/>
          <a:p>
            <a:pPr algn="ctr"/>
            <a:r>
              <a:rPr lang="en-US" sz="2800" dirty="0" err="1"/>
              <a:t>Vn</a:t>
            </a:r>
            <a:r>
              <a:rPr lang="en-US" sz="2800" dirty="0"/>
              <a:t> and Both treatments are the most effective!</a:t>
            </a:r>
          </a:p>
        </p:txBody>
      </p:sp>
      <p:sp>
        <p:nvSpPr>
          <p:cNvPr id="20" name="Content Placeholder 4">
            <a:extLst>
              <a:ext uri="{FF2B5EF4-FFF2-40B4-BE49-F238E27FC236}">
                <a16:creationId xmlns:a16="http://schemas.microsoft.com/office/drawing/2014/main" xmlns="" id="{E16E6C78-A0EB-9F4F-813C-023513F8DEE5}"/>
              </a:ext>
            </a:extLst>
          </p:cNvPr>
          <p:cNvSpPr>
            <a:spLocks noGrp="1"/>
          </p:cNvSpPr>
          <p:nvPr>
            <p:ph idx="1"/>
          </p:nvPr>
        </p:nvSpPr>
        <p:spPr>
          <a:xfrm>
            <a:off x="9745776" y="4436533"/>
            <a:ext cx="2318805" cy="2268008"/>
          </a:xfrm>
        </p:spPr>
        <p:txBody>
          <a:bodyPr anchor="b">
            <a:normAutofit/>
          </a:bodyPr>
          <a:lstStyle/>
          <a:p>
            <a:pPr marL="0" indent="0" algn="r">
              <a:spcBef>
                <a:spcPts val="0"/>
              </a:spcBef>
              <a:buNone/>
            </a:pPr>
            <a:r>
              <a:rPr lang="en-US" sz="1400" dirty="0" err="1"/>
              <a:t>AUDPC~treatment+site</a:t>
            </a:r>
            <a:r>
              <a:rPr lang="en-US" sz="1400" dirty="0"/>
              <a:t> F(8,14)=32.64,p=0.00000009</a:t>
            </a:r>
          </a:p>
        </p:txBody>
      </p:sp>
      <p:pic>
        <p:nvPicPr>
          <p:cNvPr id="6" name="Picture 5">
            <a:extLst>
              <a:ext uri="{FF2B5EF4-FFF2-40B4-BE49-F238E27FC236}">
                <a16:creationId xmlns:a16="http://schemas.microsoft.com/office/drawing/2014/main" xmlns="" id="{236746B5-454C-4F4A-B92F-38F55D06265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613" t="-821" r="16954" b="10420"/>
          <a:stretch/>
        </p:blipFill>
        <p:spPr>
          <a:xfrm>
            <a:off x="7570590" y="7487580"/>
            <a:ext cx="5889601" cy="4468574"/>
          </a:xfrm>
          <a:prstGeom prst="rect">
            <a:avLst/>
          </a:prstGeom>
        </p:spPr>
      </p:pic>
      <p:grpSp>
        <p:nvGrpSpPr>
          <p:cNvPr id="30" name="Group 29">
            <a:extLst>
              <a:ext uri="{FF2B5EF4-FFF2-40B4-BE49-F238E27FC236}">
                <a16:creationId xmlns:a16="http://schemas.microsoft.com/office/drawing/2014/main" xmlns="" id="{4424D4ED-8345-1547-A5A0-4F13F32E959B}"/>
              </a:ext>
            </a:extLst>
          </p:cNvPr>
          <p:cNvGrpSpPr/>
          <p:nvPr/>
        </p:nvGrpSpPr>
        <p:grpSpPr>
          <a:xfrm>
            <a:off x="2739509" y="968431"/>
            <a:ext cx="6712980" cy="5363088"/>
            <a:chOff x="2739509" y="968431"/>
            <a:chExt cx="6712980" cy="5363088"/>
          </a:xfrm>
        </p:grpSpPr>
        <p:sp>
          <p:nvSpPr>
            <p:cNvPr id="13" name="Rectangle 12"/>
            <p:cNvSpPr/>
            <p:nvPr/>
          </p:nvSpPr>
          <p:spPr>
            <a:xfrm>
              <a:off x="2739509" y="1067871"/>
              <a:ext cx="6712980" cy="51565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1439323" y="3411318"/>
              <a:ext cx="3136115" cy="461665"/>
            </a:xfrm>
            <a:prstGeom prst="rect">
              <a:avLst/>
            </a:prstGeom>
            <a:solidFill>
              <a:srgbClr val="FFFFFF"/>
            </a:solidFill>
          </p:spPr>
          <p:txBody>
            <a:bodyPr wrap="none" rtlCol="0">
              <a:spAutoFit/>
            </a:bodyPr>
            <a:lstStyle/>
            <a:p>
              <a:r>
                <a:rPr lang="en-US" sz="2400" dirty="0"/>
                <a:t>Disease Rating (AUDPC)</a:t>
              </a:r>
            </a:p>
          </p:txBody>
        </p:sp>
        <p:pic>
          <p:nvPicPr>
            <p:cNvPr id="29" name="Picture 28">
              <a:extLst>
                <a:ext uri="{FF2B5EF4-FFF2-40B4-BE49-F238E27FC236}">
                  <a16:creationId xmlns:a16="http://schemas.microsoft.com/office/drawing/2014/main" xmlns="" id="{ED023DC3-1976-9046-8E54-4938005F45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49" t="-658" r="15523" b="10591"/>
            <a:stretch/>
          </p:blipFill>
          <p:spPr>
            <a:xfrm>
              <a:off x="3368236" y="1225993"/>
              <a:ext cx="5940864" cy="4429703"/>
            </a:xfrm>
            <a:prstGeom prst="rect">
              <a:avLst/>
            </a:prstGeom>
          </p:spPr>
        </p:pic>
        <p:sp>
          <p:nvSpPr>
            <p:cNvPr id="16" name="TextBox 15"/>
            <p:cNvSpPr txBox="1"/>
            <p:nvPr/>
          </p:nvSpPr>
          <p:spPr>
            <a:xfrm>
              <a:off x="3629106" y="5562078"/>
              <a:ext cx="5823383" cy="769441"/>
            </a:xfrm>
            <a:prstGeom prst="rect">
              <a:avLst/>
            </a:prstGeom>
            <a:noFill/>
          </p:spPr>
          <p:txBody>
            <a:bodyPr wrap="square" rtlCol="0">
              <a:spAutoFit/>
            </a:bodyPr>
            <a:lstStyle/>
            <a:p>
              <a:pPr algn="ctr"/>
              <a:r>
                <a:rPr lang="en-US" sz="2000" dirty="0" err="1"/>
                <a:t>Vn</a:t>
              </a:r>
              <a:r>
                <a:rPr lang="en-US" sz="2000" dirty="0"/>
                <a:t>	   Both	            </a:t>
              </a:r>
              <a:r>
                <a:rPr lang="en-US" sz="2000" dirty="0" err="1"/>
                <a:t>Vd</a:t>
              </a:r>
              <a:r>
                <a:rPr lang="en-US" sz="2000" dirty="0"/>
                <a:t>             Control</a:t>
              </a:r>
            </a:p>
            <a:p>
              <a:pPr algn="ctr"/>
              <a:r>
                <a:rPr lang="en-US" sz="2400" dirty="0"/>
                <a:t>Treatment</a:t>
              </a:r>
            </a:p>
          </p:txBody>
        </p:sp>
        <p:sp>
          <p:nvSpPr>
            <p:cNvPr id="17" name="TextBox 16">
              <a:extLst>
                <a:ext uri="{FF2B5EF4-FFF2-40B4-BE49-F238E27FC236}">
                  <a16:creationId xmlns:a16="http://schemas.microsoft.com/office/drawing/2014/main" xmlns="" id="{6D82A267-3B60-0148-BD15-777B70122DF6}"/>
                </a:ext>
              </a:extLst>
            </p:cNvPr>
            <p:cNvSpPr txBox="1"/>
            <p:nvPr/>
          </p:nvSpPr>
          <p:spPr>
            <a:xfrm>
              <a:off x="4308019" y="968431"/>
              <a:ext cx="4179349" cy="461665"/>
            </a:xfrm>
            <a:prstGeom prst="rect">
              <a:avLst/>
            </a:prstGeom>
            <a:noFill/>
          </p:spPr>
          <p:txBody>
            <a:bodyPr wrap="none" rtlCol="0">
              <a:spAutoFit/>
            </a:bodyPr>
            <a:lstStyle/>
            <a:p>
              <a:r>
                <a:rPr lang="en-US" sz="2400" dirty="0"/>
                <a:t>A     	     A	          B	   	  C</a:t>
              </a:r>
            </a:p>
          </p:txBody>
        </p:sp>
      </p:grpSp>
      <p:sp>
        <p:nvSpPr>
          <p:cNvPr id="19" name="TextBox 18">
            <a:extLst>
              <a:ext uri="{FF2B5EF4-FFF2-40B4-BE49-F238E27FC236}">
                <a16:creationId xmlns:a16="http://schemas.microsoft.com/office/drawing/2014/main" xmlns="" id="{25F54C87-A1EB-6645-9430-1ACA08D61653}"/>
              </a:ext>
            </a:extLst>
          </p:cNvPr>
          <p:cNvSpPr txBox="1"/>
          <p:nvPr/>
        </p:nvSpPr>
        <p:spPr>
          <a:xfrm rot="20440778">
            <a:off x="706183" y="2384293"/>
            <a:ext cx="1633781" cy="830997"/>
          </a:xfrm>
          <a:prstGeom prst="rect">
            <a:avLst/>
          </a:prstGeom>
          <a:noFill/>
        </p:spPr>
        <p:txBody>
          <a:bodyPr wrap="none" rtlCol="0">
            <a:spAutoFit/>
          </a:bodyPr>
          <a:lstStyle/>
          <a:p>
            <a:pPr algn="ctr"/>
            <a:r>
              <a:rPr lang="en-US" sz="2400" dirty="0"/>
              <a:t>100% dead </a:t>
            </a:r>
          </a:p>
          <a:p>
            <a:pPr algn="ctr"/>
            <a:r>
              <a:rPr lang="en-US" sz="2400" dirty="0"/>
              <a:t>or dying!</a:t>
            </a:r>
          </a:p>
        </p:txBody>
      </p:sp>
      <p:grpSp>
        <p:nvGrpSpPr>
          <p:cNvPr id="24" name="Group 23">
            <a:extLst>
              <a:ext uri="{FF2B5EF4-FFF2-40B4-BE49-F238E27FC236}">
                <a16:creationId xmlns:a16="http://schemas.microsoft.com/office/drawing/2014/main" xmlns="" id="{95A665B2-5D89-4F4F-BB06-EFD1A5C725AA}"/>
              </a:ext>
            </a:extLst>
          </p:cNvPr>
          <p:cNvGrpSpPr/>
          <p:nvPr/>
        </p:nvGrpSpPr>
        <p:grpSpPr>
          <a:xfrm>
            <a:off x="2052256" y="1386322"/>
            <a:ext cx="1682508" cy="725645"/>
            <a:chOff x="2054792" y="1077739"/>
            <a:chExt cx="1682508" cy="725645"/>
          </a:xfrm>
        </p:grpSpPr>
        <p:sp>
          <p:nvSpPr>
            <p:cNvPr id="22" name="Freeform 21">
              <a:extLst>
                <a:ext uri="{FF2B5EF4-FFF2-40B4-BE49-F238E27FC236}">
                  <a16:creationId xmlns:a16="http://schemas.microsoft.com/office/drawing/2014/main" xmlns="" id="{9F498E88-D1CF-954C-BD0F-624052BF3581}"/>
                </a:ext>
              </a:extLst>
            </p:cNvPr>
            <p:cNvSpPr/>
            <p:nvPr/>
          </p:nvSpPr>
          <p:spPr>
            <a:xfrm>
              <a:off x="2054792" y="1077739"/>
              <a:ext cx="1574314" cy="725645"/>
            </a:xfrm>
            <a:custGeom>
              <a:avLst/>
              <a:gdLst>
                <a:gd name="connsiteX0" fmla="*/ 0 w 2006600"/>
                <a:gd name="connsiteY0" fmla="*/ 725645 h 725645"/>
                <a:gd name="connsiteX1" fmla="*/ 774700 w 2006600"/>
                <a:gd name="connsiteY1" fmla="*/ 39845 h 725645"/>
                <a:gd name="connsiteX2" fmla="*/ 2006600 w 2006600"/>
                <a:gd name="connsiteY2" fmla="*/ 141445 h 725645"/>
              </a:gdLst>
              <a:ahLst/>
              <a:cxnLst>
                <a:cxn ang="0">
                  <a:pos x="connsiteX0" y="connsiteY0"/>
                </a:cxn>
                <a:cxn ang="0">
                  <a:pos x="connsiteX1" y="connsiteY1"/>
                </a:cxn>
                <a:cxn ang="0">
                  <a:pos x="connsiteX2" y="connsiteY2"/>
                </a:cxn>
              </a:cxnLst>
              <a:rect l="l" t="t" r="r" b="b"/>
              <a:pathLst>
                <a:path w="2006600" h="725645">
                  <a:moveTo>
                    <a:pt x="0" y="725645"/>
                  </a:moveTo>
                  <a:cubicBezTo>
                    <a:pt x="220133" y="431428"/>
                    <a:pt x="440267" y="137212"/>
                    <a:pt x="774700" y="39845"/>
                  </a:cubicBezTo>
                  <a:cubicBezTo>
                    <a:pt x="1109133" y="-57522"/>
                    <a:pt x="1557866" y="41961"/>
                    <a:pt x="2006600" y="14144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xmlns="" id="{16155F83-0A4A-964E-8347-BDBCA5BB58D1}"/>
                </a:ext>
              </a:extLst>
            </p:cNvPr>
            <p:cNvSpPr/>
            <p:nvPr/>
          </p:nvSpPr>
          <p:spPr>
            <a:xfrm>
              <a:off x="3503947" y="1101804"/>
              <a:ext cx="233353" cy="19904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5286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build="p"/>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F99F2D8-C511-B442-99AF-93B535E0FA3A}"/>
              </a:ext>
            </a:extLst>
          </p:cNvPr>
          <p:cNvSpPr>
            <a:spLocks noGrp="1"/>
          </p:cNvSpPr>
          <p:nvPr>
            <p:ph type="sldNum" sz="quarter" idx="12"/>
          </p:nvPr>
        </p:nvSpPr>
        <p:spPr/>
        <p:txBody>
          <a:bodyPr/>
          <a:lstStyle/>
          <a:p>
            <a:fld id="{AC5F3062-3D59-4840-8E84-10931F157AB9}" type="slidenum">
              <a:rPr lang="en-US" smtClean="0"/>
              <a:pPr/>
              <a:t>29</a:t>
            </a:fld>
            <a:endParaRPr lang="en-US" dirty="0"/>
          </a:p>
        </p:txBody>
      </p:sp>
      <p:sp>
        <p:nvSpPr>
          <p:cNvPr id="9" name="Title 1">
            <a:extLst>
              <a:ext uri="{FF2B5EF4-FFF2-40B4-BE49-F238E27FC236}">
                <a16:creationId xmlns:a16="http://schemas.microsoft.com/office/drawing/2014/main" xmlns="" id="{AC9CA9A9-55D6-B649-888D-61B6C3F53E10}"/>
              </a:ext>
            </a:extLst>
          </p:cNvPr>
          <p:cNvSpPr txBox="1">
            <a:spLocks/>
          </p:cNvSpPr>
          <p:nvPr/>
        </p:nvSpPr>
        <p:spPr>
          <a:xfrm>
            <a:off x="0" y="-11966"/>
            <a:ext cx="12192000" cy="9970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Which treatments are spreading (if any)?</a:t>
            </a:r>
          </a:p>
        </p:txBody>
      </p:sp>
      <p:sp>
        <p:nvSpPr>
          <p:cNvPr id="4" name="TextBox 3">
            <a:extLst>
              <a:ext uri="{FF2B5EF4-FFF2-40B4-BE49-F238E27FC236}">
                <a16:creationId xmlns:a16="http://schemas.microsoft.com/office/drawing/2014/main" xmlns="" id="{78F24BCE-7476-0E4F-B06F-DF48AC95A201}"/>
              </a:ext>
            </a:extLst>
          </p:cNvPr>
          <p:cNvSpPr txBox="1"/>
          <p:nvPr/>
        </p:nvSpPr>
        <p:spPr>
          <a:xfrm>
            <a:off x="198438" y="6280010"/>
            <a:ext cx="11866144" cy="523220"/>
          </a:xfrm>
          <a:prstGeom prst="rect">
            <a:avLst/>
          </a:prstGeom>
          <a:noFill/>
        </p:spPr>
        <p:txBody>
          <a:bodyPr wrap="square" rtlCol="0">
            <a:spAutoFit/>
          </a:bodyPr>
          <a:lstStyle/>
          <a:p>
            <a:pPr algn="ctr"/>
            <a:r>
              <a:rPr lang="en-US" sz="2800" dirty="0" err="1"/>
              <a:t>Vn</a:t>
            </a:r>
            <a:r>
              <a:rPr lang="en-US" sz="2800" dirty="0"/>
              <a:t> and Both are both spreading!</a:t>
            </a:r>
          </a:p>
        </p:txBody>
      </p:sp>
      <p:sp>
        <p:nvSpPr>
          <p:cNvPr id="10" name="Content Placeholder 5">
            <a:extLst>
              <a:ext uri="{FF2B5EF4-FFF2-40B4-BE49-F238E27FC236}">
                <a16:creationId xmlns:a16="http://schemas.microsoft.com/office/drawing/2014/main" xmlns="" id="{EF336E04-5778-8342-9306-91297D8A3EA9}"/>
              </a:ext>
            </a:extLst>
          </p:cNvPr>
          <p:cNvSpPr txBox="1">
            <a:spLocks/>
          </p:cNvSpPr>
          <p:nvPr/>
        </p:nvSpPr>
        <p:spPr>
          <a:xfrm>
            <a:off x="8435079" y="5934219"/>
            <a:ext cx="3670499" cy="794657"/>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en-US" sz="1600" dirty="0" err="1"/>
              <a:t>AUDPC~treatment+site</a:t>
            </a:r>
            <a:endParaRPr lang="en-US" sz="1600" dirty="0"/>
          </a:p>
          <a:p>
            <a:pPr marL="0" indent="0" algn="r">
              <a:spcBef>
                <a:spcPts val="0"/>
              </a:spcBef>
              <a:buFont typeface="Arial" panose="020B0604020202020204" pitchFamily="34" charset="0"/>
              <a:buNone/>
            </a:pPr>
            <a:r>
              <a:rPr lang="en-US" sz="1600" dirty="0"/>
              <a:t>F(8,14)=4.797,p=0.005287</a:t>
            </a:r>
          </a:p>
        </p:txBody>
      </p:sp>
      <p:pic>
        <p:nvPicPr>
          <p:cNvPr id="3" name="Picture 2">
            <a:extLst>
              <a:ext uri="{FF2B5EF4-FFF2-40B4-BE49-F238E27FC236}">
                <a16:creationId xmlns:a16="http://schemas.microsoft.com/office/drawing/2014/main" xmlns="" id="{7B84CFC6-815C-3747-8E20-E8CAABB6D31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861" r="16982" b="10663"/>
          <a:stretch/>
        </p:blipFill>
        <p:spPr>
          <a:xfrm>
            <a:off x="3238171" y="7764789"/>
            <a:ext cx="6048377" cy="4550812"/>
          </a:xfrm>
          <a:prstGeom prst="rect">
            <a:avLst/>
          </a:prstGeom>
        </p:spPr>
      </p:pic>
      <p:grpSp>
        <p:nvGrpSpPr>
          <p:cNvPr id="15" name="Group 14">
            <a:extLst>
              <a:ext uri="{FF2B5EF4-FFF2-40B4-BE49-F238E27FC236}">
                <a16:creationId xmlns:a16="http://schemas.microsoft.com/office/drawing/2014/main" xmlns="" id="{7CD26C6F-B039-CB42-B0F8-737A8BD297EC}"/>
              </a:ext>
            </a:extLst>
          </p:cNvPr>
          <p:cNvGrpSpPr/>
          <p:nvPr/>
        </p:nvGrpSpPr>
        <p:grpSpPr>
          <a:xfrm>
            <a:off x="2577388" y="965883"/>
            <a:ext cx="7037224" cy="5491774"/>
            <a:chOff x="2577388" y="965883"/>
            <a:chExt cx="7037224" cy="5491774"/>
          </a:xfrm>
        </p:grpSpPr>
        <p:sp>
          <p:nvSpPr>
            <p:cNvPr id="18" name="Rectangle 17"/>
            <p:cNvSpPr/>
            <p:nvPr/>
          </p:nvSpPr>
          <p:spPr>
            <a:xfrm>
              <a:off x="2577388" y="1058353"/>
              <a:ext cx="6682813" cy="53242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rot="16200000">
              <a:off x="251464" y="3459792"/>
              <a:ext cx="5113515" cy="461665"/>
            </a:xfrm>
            <a:prstGeom prst="rect">
              <a:avLst/>
            </a:prstGeom>
            <a:solidFill>
              <a:srgbClr val="FFFFFF"/>
            </a:solidFill>
          </p:spPr>
          <p:txBody>
            <a:bodyPr wrap="square" rtlCol="0">
              <a:spAutoFit/>
            </a:bodyPr>
            <a:lstStyle/>
            <a:p>
              <a:pPr algn="ctr"/>
              <a:r>
                <a:rPr lang="en-US" sz="2400" dirty="0"/>
                <a:t>Disease Rating (AUDPC)</a:t>
              </a:r>
            </a:p>
          </p:txBody>
        </p:sp>
        <p:pic>
          <p:nvPicPr>
            <p:cNvPr id="14" name="Picture 13">
              <a:extLst>
                <a:ext uri="{FF2B5EF4-FFF2-40B4-BE49-F238E27FC236}">
                  <a16:creationId xmlns:a16="http://schemas.microsoft.com/office/drawing/2014/main" xmlns="" id="{EE234864-96AD-3F46-88E1-F5E5B0DF30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231" t="328" r="15714" b="10089"/>
            <a:stretch/>
          </p:blipFill>
          <p:spPr>
            <a:xfrm>
              <a:off x="3116726" y="1256382"/>
              <a:ext cx="6118837" cy="4564675"/>
            </a:xfrm>
            <a:prstGeom prst="rect">
              <a:avLst/>
            </a:prstGeom>
          </p:spPr>
        </p:pic>
        <p:sp>
          <p:nvSpPr>
            <p:cNvPr id="22" name="TextBox 21">
              <a:extLst>
                <a:ext uri="{FF2B5EF4-FFF2-40B4-BE49-F238E27FC236}">
                  <a16:creationId xmlns:a16="http://schemas.microsoft.com/office/drawing/2014/main" xmlns="" id="{93D7D1D2-A6A3-C44A-BAA1-EBC0EE56C085}"/>
                </a:ext>
              </a:extLst>
            </p:cNvPr>
            <p:cNvSpPr txBox="1"/>
            <p:nvPr/>
          </p:nvSpPr>
          <p:spPr>
            <a:xfrm>
              <a:off x="4119389" y="965883"/>
              <a:ext cx="4458272" cy="461665"/>
            </a:xfrm>
            <a:prstGeom prst="rect">
              <a:avLst/>
            </a:prstGeom>
            <a:noFill/>
          </p:spPr>
          <p:txBody>
            <a:bodyPr wrap="none" rtlCol="0">
              <a:spAutoFit/>
            </a:bodyPr>
            <a:lstStyle/>
            <a:p>
              <a:r>
                <a:rPr lang="en-US" sz="2400" dirty="0"/>
                <a:t>A	      A	            B	    B</a:t>
              </a:r>
            </a:p>
          </p:txBody>
        </p:sp>
        <p:sp>
          <p:nvSpPr>
            <p:cNvPr id="21" name="TextBox 20"/>
            <p:cNvSpPr txBox="1"/>
            <p:nvPr/>
          </p:nvSpPr>
          <p:spPr>
            <a:xfrm>
              <a:off x="3238171" y="5688216"/>
              <a:ext cx="6376441" cy="769441"/>
            </a:xfrm>
            <a:prstGeom prst="rect">
              <a:avLst/>
            </a:prstGeom>
            <a:noFill/>
          </p:spPr>
          <p:txBody>
            <a:bodyPr wrap="square" rtlCol="0">
              <a:spAutoFit/>
            </a:bodyPr>
            <a:lstStyle/>
            <a:p>
              <a:pPr algn="ctr"/>
              <a:r>
                <a:rPr lang="en-US" sz="2000" dirty="0" err="1"/>
                <a:t>Vn</a:t>
              </a:r>
              <a:r>
                <a:rPr lang="en-US" sz="2000" dirty="0"/>
                <a:t>	    Both	              </a:t>
              </a:r>
              <a:r>
                <a:rPr lang="en-US" sz="2000" dirty="0" err="1"/>
                <a:t>Vd</a:t>
              </a:r>
              <a:r>
                <a:rPr lang="en-US" sz="2000" dirty="0"/>
                <a:t>              Control</a:t>
              </a:r>
            </a:p>
            <a:p>
              <a:pPr algn="ctr"/>
              <a:r>
                <a:rPr lang="en-US" sz="2400" dirty="0"/>
                <a:t>Treatment</a:t>
              </a:r>
            </a:p>
          </p:txBody>
        </p:sp>
      </p:grpSp>
      <p:sp>
        <p:nvSpPr>
          <p:cNvPr id="23" name="TextBox 22">
            <a:extLst>
              <a:ext uri="{FF2B5EF4-FFF2-40B4-BE49-F238E27FC236}">
                <a16:creationId xmlns:a16="http://schemas.microsoft.com/office/drawing/2014/main" xmlns="" id="{E7B63981-F473-F048-A5B0-DAAAE231CEF4}"/>
              </a:ext>
            </a:extLst>
          </p:cNvPr>
          <p:cNvSpPr txBox="1"/>
          <p:nvPr/>
        </p:nvSpPr>
        <p:spPr>
          <a:xfrm rot="20440778">
            <a:off x="426822" y="4493828"/>
            <a:ext cx="1632178" cy="830997"/>
          </a:xfrm>
          <a:prstGeom prst="rect">
            <a:avLst/>
          </a:prstGeom>
          <a:noFill/>
        </p:spPr>
        <p:txBody>
          <a:bodyPr wrap="none" rtlCol="0">
            <a:spAutoFit/>
          </a:bodyPr>
          <a:lstStyle/>
          <a:p>
            <a:pPr algn="ctr"/>
            <a:r>
              <a:rPr lang="en-US" sz="2400" dirty="0"/>
              <a:t>~50% dead </a:t>
            </a:r>
          </a:p>
          <a:p>
            <a:pPr algn="ctr"/>
            <a:r>
              <a:rPr lang="en-US" sz="2400" dirty="0"/>
              <a:t>or dying!</a:t>
            </a:r>
          </a:p>
        </p:txBody>
      </p:sp>
      <p:grpSp>
        <p:nvGrpSpPr>
          <p:cNvPr id="24" name="Group 23">
            <a:extLst>
              <a:ext uri="{FF2B5EF4-FFF2-40B4-BE49-F238E27FC236}">
                <a16:creationId xmlns:a16="http://schemas.microsoft.com/office/drawing/2014/main" xmlns="" id="{983E288B-55CC-D540-AE3F-523ED822E4D1}"/>
              </a:ext>
            </a:extLst>
          </p:cNvPr>
          <p:cNvGrpSpPr/>
          <p:nvPr/>
        </p:nvGrpSpPr>
        <p:grpSpPr>
          <a:xfrm rot="20884159">
            <a:off x="1736134" y="3357651"/>
            <a:ext cx="1682508" cy="725645"/>
            <a:chOff x="2054792" y="1077739"/>
            <a:chExt cx="1682508" cy="725645"/>
          </a:xfrm>
        </p:grpSpPr>
        <p:sp>
          <p:nvSpPr>
            <p:cNvPr id="25" name="Freeform 24">
              <a:extLst>
                <a:ext uri="{FF2B5EF4-FFF2-40B4-BE49-F238E27FC236}">
                  <a16:creationId xmlns:a16="http://schemas.microsoft.com/office/drawing/2014/main" xmlns="" id="{ED3FE7BB-4D53-2A44-B36B-747E7ABE1531}"/>
                </a:ext>
              </a:extLst>
            </p:cNvPr>
            <p:cNvSpPr/>
            <p:nvPr/>
          </p:nvSpPr>
          <p:spPr>
            <a:xfrm>
              <a:off x="2054792" y="1077739"/>
              <a:ext cx="1574314" cy="725645"/>
            </a:xfrm>
            <a:custGeom>
              <a:avLst/>
              <a:gdLst>
                <a:gd name="connsiteX0" fmla="*/ 0 w 2006600"/>
                <a:gd name="connsiteY0" fmla="*/ 725645 h 725645"/>
                <a:gd name="connsiteX1" fmla="*/ 774700 w 2006600"/>
                <a:gd name="connsiteY1" fmla="*/ 39845 h 725645"/>
                <a:gd name="connsiteX2" fmla="*/ 2006600 w 2006600"/>
                <a:gd name="connsiteY2" fmla="*/ 141445 h 725645"/>
              </a:gdLst>
              <a:ahLst/>
              <a:cxnLst>
                <a:cxn ang="0">
                  <a:pos x="connsiteX0" y="connsiteY0"/>
                </a:cxn>
                <a:cxn ang="0">
                  <a:pos x="connsiteX1" y="connsiteY1"/>
                </a:cxn>
                <a:cxn ang="0">
                  <a:pos x="connsiteX2" y="connsiteY2"/>
                </a:cxn>
              </a:cxnLst>
              <a:rect l="l" t="t" r="r" b="b"/>
              <a:pathLst>
                <a:path w="2006600" h="725645">
                  <a:moveTo>
                    <a:pt x="0" y="725645"/>
                  </a:moveTo>
                  <a:cubicBezTo>
                    <a:pt x="220133" y="431428"/>
                    <a:pt x="440267" y="137212"/>
                    <a:pt x="774700" y="39845"/>
                  </a:cubicBezTo>
                  <a:cubicBezTo>
                    <a:pt x="1109133" y="-57522"/>
                    <a:pt x="1557866" y="41961"/>
                    <a:pt x="2006600" y="14144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xmlns="" id="{028FAEAE-4638-6D4B-9ED1-5C8FD98D00F1}"/>
                </a:ext>
              </a:extLst>
            </p:cNvPr>
            <p:cNvSpPr/>
            <p:nvPr/>
          </p:nvSpPr>
          <p:spPr>
            <a:xfrm>
              <a:off x="3503947" y="1101804"/>
              <a:ext cx="233353" cy="19904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7318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2"/>
            <a:ext cx="12192000" cy="14047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sp>
        <p:nvSpPr>
          <p:cNvPr id="2" name="Title 1">
            <a:extLst>
              <a:ext uri="{FF2B5EF4-FFF2-40B4-BE49-F238E27FC236}">
                <a16:creationId xmlns="" xmlns:a16="http://schemas.microsoft.com/office/drawing/2014/main" id="{394DCDC4-43B8-EF46-9C92-7E4518B1CC6C}"/>
              </a:ext>
            </a:extLst>
          </p:cNvPr>
          <p:cNvSpPr>
            <a:spLocks noGrp="1"/>
          </p:cNvSpPr>
          <p:nvPr>
            <p:ph type="title"/>
          </p:nvPr>
        </p:nvSpPr>
        <p:spPr>
          <a:xfrm>
            <a:off x="30222" y="23450"/>
            <a:ext cx="12161778" cy="1019332"/>
          </a:xfrm>
        </p:spPr>
        <p:txBody>
          <a:bodyPr>
            <a:normAutofit/>
          </a:bodyPr>
          <a:lstStyle/>
          <a:p>
            <a:pPr algn="ctr"/>
            <a:r>
              <a:rPr lang="en-US" dirty="0"/>
              <a:t>Ailanthus</a:t>
            </a:r>
            <a:r>
              <a:rPr lang="en-US" i="1" dirty="0"/>
              <a:t> </a:t>
            </a:r>
            <a:r>
              <a:rPr lang="en-US" dirty="0"/>
              <a:t>in Virginia</a:t>
            </a:r>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440" y="1625500"/>
            <a:ext cx="2801860" cy="3735814"/>
          </a:xfrm>
          <a:prstGeom prst="rect">
            <a:avLst/>
          </a:prstGeom>
          <a:ln>
            <a:no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141335" y="1625504"/>
            <a:ext cx="2791585" cy="3735809"/>
          </a:xfrm>
          <a:prstGeom prst="rect">
            <a:avLst/>
          </a:prstGeom>
          <a:ln>
            <a:noFill/>
          </a:ln>
        </p:spPr>
      </p:pic>
      <p:sp>
        <p:nvSpPr>
          <p:cNvPr id="3" name="TextBox 2"/>
          <p:cNvSpPr txBox="1"/>
          <p:nvPr/>
        </p:nvSpPr>
        <p:spPr>
          <a:xfrm>
            <a:off x="-97195" y="1117259"/>
            <a:ext cx="3029517" cy="461665"/>
          </a:xfrm>
          <a:prstGeom prst="rect">
            <a:avLst/>
          </a:prstGeom>
          <a:noFill/>
        </p:spPr>
        <p:txBody>
          <a:bodyPr wrap="square" rtlCol="0">
            <a:spAutoFit/>
          </a:bodyPr>
          <a:lstStyle/>
          <a:p>
            <a:pPr algn="ctr"/>
            <a:r>
              <a:rPr lang="en-US" sz="2400" dirty="0"/>
              <a:t>Roadways</a:t>
            </a:r>
          </a:p>
        </p:txBody>
      </p:sp>
      <p:sp>
        <p:nvSpPr>
          <p:cNvPr id="4" name="TextBox 3"/>
          <p:cNvSpPr txBox="1"/>
          <p:nvPr/>
        </p:nvSpPr>
        <p:spPr>
          <a:xfrm>
            <a:off x="2932322" y="1117259"/>
            <a:ext cx="3039545" cy="461665"/>
          </a:xfrm>
          <a:prstGeom prst="rect">
            <a:avLst/>
          </a:prstGeom>
          <a:noFill/>
        </p:spPr>
        <p:txBody>
          <a:bodyPr wrap="square" rtlCol="0">
            <a:spAutoFit/>
          </a:bodyPr>
          <a:lstStyle/>
          <a:p>
            <a:pPr algn="ctr"/>
            <a:r>
              <a:rPr lang="en-US" sz="2400" dirty="0"/>
              <a:t>Forests</a:t>
            </a:r>
          </a:p>
        </p:txBody>
      </p:sp>
      <p:sp>
        <p:nvSpPr>
          <p:cNvPr id="5" name="TextBox 4"/>
          <p:cNvSpPr txBox="1"/>
          <p:nvPr/>
        </p:nvSpPr>
        <p:spPr>
          <a:xfrm>
            <a:off x="9069378" y="1117255"/>
            <a:ext cx="3036177" cy="461665"/>
          </a:xfrm>
          <a:prstGeom prst="rect">
            <a:avLst/>
          </a:prstGeom>
          <a:noFill/>
        </p:spPr>
        <p:txBody>
          <a:bodyPr wrap="square" rtlCol="0">
            <a:spAutoFit/>
          </a:bodyPr>
          <a:lstStyle/>
          <a:p>
            <a:pPr algn="ctr"/>
            <a:r>
              <a:rPr lang="en-US" sz="2400" dirty="0"/>
              <a:t>Agricultural lands</a:t>
            </a:r>
          </a:p>
        </p:txBody>
      </p:sp>
      <p:sp>
        <p:nvSpPr>
          <p:cNvPr id="6" name="TextBox 5"/>
          <p:cNvSpPr txBox="1"/>
          <p:nvPr/>
        </p:nvSpPr>
        <p:spPr>
          <a:xfrm>
            <a:off x="5998805" y="1117258"/>
            <a:ext cx="3054388" cy="461665"/>
          </a:xfrm>
          <a:prstGeom prst="rect">
            <a:avLst/>
          </a:prstGeom>
          <a:noFill/>
        </p:spPr>
        <p:txBody>
          <a:bodyPr wrap="square" rtlCol="0">
            <a:spAutoFit/>
          </a:bodyPr>
          <a:lstStyle/>
          <a:p>
            <a:pPr algn="ctr"/>
            <a:r>
              <a:rPr lang="en-US" sz="2400" dirty="0"/>
              <a:t>Urban areas</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84106" y="1625505"/>
            <a:ext cx="2787761" cy="3735809"/>
          </a:xfrm>
          <a:prstGeom prst="rect">
            <a:avLst/>
          </a:prstGeom>
          <a:ln>
            <a:noFill/>
          </a:ln>
        </p:spPr>
      </p:pic>
      <p:pic>
        <p:nvPicPr>
          <p:cNvPr id="7" name="Picture 6" descr="IMG_173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688697" y="2092480"/>
            <a:ext cx="3735809" cy="2801857"/>
          </a:xfrm>
          <a:prstGeom prst="rect">
            <a:avLst/>
          </a:prstGeom>
          <a:ln>
            <a:noFill/>
          </a:ln>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3302" b="98270" l="200" r="99800"/>
                    </a14:imgEffect>
                  </a14:imgLayer>
                </a14:imgProps>
              </a:ext>
              <a:ext uri="{28A0092B-C50C-407E-A947-70E740481C1C}">
                <a14:useLocalDpi xmlns:a14="http://schemas.microsoft.com/office/drawing/2010/main" val="0"/>
              </a:ext>
            </a:extLst>
          </a:blip>
          <a:stretch>
            <a:fillRect/>
          </a:stretch>
        </p:blipFill>
        <p:spPr>
          <a:xfrm>
            <a:off x="6307711" y="5315030"/>
            <a:ext cx="2306242" cy="1466770"/>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730" b="100000" l="1703" r="99027">
                        <a14:foregroundMark x1="91241" y1="54015" x2="91484" y2="43796"/>
                        <a14:foregroundMark x1="89051" y1="39416" x2="89051" y2="39416"/>
                        <a14:foregroundMark x1="93431" y1="33577" x2="93431" y2="33577"/>
                        <a14:foregroundMark x1="90511" y1="66788" x2="90511" y2="66788"/>
                        <a14:foregroundMark x1="7299" y1="4380" x2="8516" y2="13139"/>
                        <a14:foregroundMark x1="9002" y1="14599" x2="22871" y2="41606"/>
                        <a14:foregroundMark x1="5839" y1="78467" x2="20681" y2="58759"/>
                        <a14:foregroundMark x1="22141" y1="56569" x2="22141" y2="56569"/>
                        <a14:foregroundMark x1="3406" y1="89051" x2="5839" y2="79197"/>
                        <a14:backgroundMark x1="11192" y1="73723" x2="11192" y2="73723"/>
                      </a14:backgroundRemoval>
                    </a14:imgEffect>
                  </a14:imgLayer>
                </a14:imgProps>
              </a:ext>
              <a:ext uri="{28A0092B-C50C-407E-A947-70E740481C1C}">
                <a14:useLocalDpi xmlns:a14="http://schemas.microsoft.com/office/drawing/2010/main" val="0"/>
              </a:ext>
            </a:extLst>
          </a:blip>
          <a:stretch>
            <a:fillRect/>
          </a:stretch>
        </p:blipFill>
        <p:spPr>
          <a:xfrm>
            <a:off x="4094818" y="5407896"/>
            <a:ext cx="2060855" cy="1373904"/>
          </a:xfrm>
          <a:prstGeom prst="rect">
            <a:avLst/>
          </a:prstGeom>
        </p:spPr>
      </p:pic>
    </p:spTree>
    <p:extLst>
      <p:ext uri="{BB962C8B-B14F-4D97-AF65-F5344CB8AC3E}">
        <p14:creationId xmlns:p14="http://schemas.microsoft.com/office/powerpoint/2010/main" val="4147767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9D71B437-29E8-FF4E-832C-D4A28CDB37C6}"/>
              </a:ext>
            </a:extLst>
          </p:cNvPr>
          <p:cNvSpPr>
            <a:spLocks noGrp="1"/>
          </p:cNvSpPr>
          <p:nvPr>
            <p:ph type="title"/>
          </p:nvPr>
        </p:nvSpPr>
        <p:spPr/>
        <p:txBody>
          <a:bodyPr>
            <a:normAutofit fontScale="90000"/>
          </a:bodyPr>
          <a:lstStyle/>
          <a:p>
            <a:pPr marL="0" indent="0" algn="ctr"/>
            <a:r>
              <a:rPr lang="en-US" dirty="0"/>
              <a:t>Are there any variables that might limit this regionally?</a:t>
            </a:r>
          </a:p>
        </p:txBody>
      </p:sp>
      <p:sp>
        <p:nvSpPr>
          <p:cNvPr id="17" name="Content Placeholder 16">
            <a:extLst>
              <a:ext uri="{FF2B5EF4-FFF2-40B4-BE49-F238E27FC236}">
                <a16:creationId xmlns:a16="http://schemas.microsoft.com/office/drawing/2014/main" xmlns="" id="{4A3C809D-53C6-0044-AD1F-5BE0CD1DDBB9}"/>
              </a:ext>
            </a:extLst>
          </p:cNvPr>
          <p:cNvSpPr>
            <a:spLocks noGrp="1"/>
          </p:cNvSpPr>
          <p:nvPr>
            <p:ph idx="1"/>
          </p:nvPr>
        </p:nvSpPr>
        <p:spPr>
          <a:xfrm>
            <a:off x="274319" y="1149177"/>
            <a:ext cx="11622713" cy="5572297"/>
          </a:xfrm>
        </p:spPr>
        <p:txBody>
          <a:bodyPr/>
          <a:lstStyle/>
          <a:p>
            <a:pPr algn="ctr"/>
            <a:r>
              <a:rPr lang="en-US" dirty="0"/>
              <a:t>Stand: Average DBH (diameter at breast height) </a:t>
            </a:r>
          </a:p>
          <a:p>
            <a:pPr algn="ctr"/>
            <a:r>
              <a:rPr lang="en-US" dirty="0"/>
              <a:t>Temperature: Average temperature</a:t>
            </a:r>
          </a:p>
          <a:p>
            <a:pPr algn="ctr"/>
            <a:r>
              <a:rPr lang="en-US" dirty="0"/>
              <a:t>Moisture: Total rainfall</a:t>
            </a:r>
          </a:p>
        </p:txBody>
      </p:sp>
      <p:pic>
        <p:nvPicPr>
          <p:cNvPr id="9" name="Picture 8">
            <a:extLst>
              <a:ext uri="{FF2B5EF4-FFF2-40B4-BE49-F238E27FC236}">
                <a16:creationId xmlns:a16="http://schemas.microsoft.com/office/drawing/2014/main" xmlns="" id="{7D890F61-0864-2F47-9712-E5F2F1A818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806" y="2404475"/>
            <a:ext cx="5782502" cy="4336877"/>
          </a:xfrm>
          <a:prstGeom prst="rect">
            <a:avLst/>
          </a:prstGeom>
        </p:spPr>
      </p:pic>
      <p:pic>
        <p:nvPicPr>
          <p:cNvPr id="10" name="Picture 9">
            <a:extLst>
              <a:ext uri="{FF2B5EF4-FFF2-40B4-BE49-F238E27FC236}">
                <a16:creationId xmlns:a16="http://schemas.microsoft.com/office/drawing/2014/main" xmlns="" id="{9490370D-801D-6E4D-8B8E-2080775195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3008" y="2404475"/>
            <a:ext cx="5782502" cy="4336877"/>
          </a:xfrm>
          <a:prstGeom prst="rect">
            <a:avLst/>
          </a:prstGeom>
        </p:spPr>
      </p:pic>
    </p:spTree>
    <p:extLst>
      <p:ext uri="{BB962C8B-B14F-4D97-AF65-F5344CB8AC3E}">
        <p14:creationId xmlns:p14="http://schemas.microsoft.com/office/powerpoint/2010/main" val="4119809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DBH, temperature, or rainfall?</a:t>
            </a:r>
          </a:p>
        </p:txBody>
      </p:sp>
      <p:sp>
        <p:nvSpPr>
          <p:cNvPr id="5" name="Content Placeholder 4"/>
          <p:cNvSpPr>
            <a:spLocks noGrp="1"/>
          </p:cNvSpPr>
          <p:nvPr>
            <p:ph sz="half" idx="1"/>
          </p:nvPr>
        </p:nvSpPr>
        <p:spPr>
          <a:xfrm>
            <a:off x="231820" y="1019332"/>
            <a:ext cx="5653825" cy="5157631"/>
          </a:xfrm>
        </p:spPr>
        <p:txBody>
          <a:bodyPr/>
          <a:lstStyle/>
          <a:p>
            <a:pPr marL="0" indent="0" algn="ctr">
              <a:buNone/>
            </a:pPr>
            <a:r>
              <a:rPr lang="en-US" dirty="0"/>
              <a:t>Direct inoculations </a:t>
            </a:r>
          </a:p>
        </p:txBody>
      </p:sp>
      <p:sp>
        <p:nvSpPr>
          <p:cNvPr id="6" name="Content Placeholder 5"/>
          <p:cNvSpPr>
            <a:spLocks noGrp="1"/>
          </p:cNvSpPr>
          <p:nvPr>
            <p:ph sz="half" idx="2"/>
          </p:nvPr>
        </p:nvSpPr>
        <p:spPr>
          <a:xfrm>
            <a:off x="6284890" y="1019332"/>
            <a:ext cx="5666704" cy="5157631"/>
          </a:xfrm>
        </p:spPr>
        <p:txBody>
          <a:bodyPr/>
          <a:lstStyle/>
          <a:p>
            <a:pPr marL="0" indent="0" algn="ctr">
              <a:buNone/>
            </a:pPr>
            <a:r>
              <a:rPr lang="en-US" dirty="0"/>
              <a:t>Spread</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xmlns="" id="{2B59F29F-0303-3440-B408-9A5E993871B1}"/>
              </a:ext>
            </a:extLst>
          </p:cNvPr>
          <p:cNvSpPr txBox="1"/>
          <p:nvPr/>
        </p:nvSpPr>
        <p:spPr>
          <a:xfrm>
            <a:off x="127415" y="6184140"/>
            <a:ext cx="5895499" cy="461665"/>
          </a:xfrm>
          <a:prstGeom prst="rect">
            <a:avLst/>
          </a:prstGeom>
          <a:noFill/>
        </p:spPr>
        <p:txBody>
          <a:bodyPr wrap="square" rtlCol="0">
            <a:spAutoFit/>
          </a:bodyPr>
          <a:lstStyle/>
          <a:p>
            <a:pPr algn="ctr"/>
            <a:r>
              <a:rPr lang="en-US" sz="2400" dirty="0"/>
              <a:t>DBH </a:t>
            </a:r>
            <a:r>
              <a:rPr lang="en-US" sz="2400" i="1" dirty="0"/>
              <a:t>may</a:t>
            </a:r>
            <a:r>
              <a:rPr lang="en-US" sz="2400" dirty="0"/>
              <a:t> slow down disease progression</a:t>
            </a:r>
          </a:p>
        </p:txBody>
      </p:sp>
      <p:sp>
        <p:nvSpPr>
          <p:cNvPr id="13" name="TextBox 12">
            <a:extLst>
              <a:ext uri="{FF2B5EF4-FFF2-40B4-BE49-F238E27FC236}">
                <a16:creationId xmlns:a16="http://schemas.microsoft.com/office/drawing/2014/main" xmlns="" id="{A0D17B51-A418-DA48-B6F4-352787F65CD2}"/>
              </a:ext>
            </a:extLst>
          </p:cNvPr>
          <p:cNvSpPr txBox="1"/>
          <p:nvPr/>
        </p:nvSpPr>
        <p:spPr>
          <a:xfrm>
            <a:off x="7398975" y="3100299"/>
            <a:ext cx="3707923" cy="1200328"/>
          </a:xfrm>
          <a:prstGeom prst="rect">
            <a:avLst/>
          </a:prstGeom>
          <a:noFill/>
        </p:spPr>
        <p:txBody>
          <a:bodyPr wrap="square" rtlCol="0">
            <a:spAutoFit/>
          </a:bodyPr>
          <a:lstStyle/>
          <a:p>
            <a:pPr algn="ctr"/>
            <a:r>
              <a:rPr lang="en-US" sz="2400" dirty="0"/>
              <a:t>No variables play a significant role in disease spread!</a:t>
            </a:r>
          </a:p>
        </p:txBody>
      </p:sp>
      <p:grpSp>
        <p:nvGrpSpPr>
          <p:cNvPr id="3" name="Group 2">
            <a:extLst>
              <a:ext uri="{FF2B5EF4-FFF2-40B4-BE49-F238E27FC236}">
                <a16:creationId xmlns:a16="http://schemas.microsoft.com/office/drawing/2014/main" xmlns="" id="{D34CC9A4-0895-834B-B26A-F986FB56B408}"/>
              </a:ext>
            </a:extLst>
          </p:cNvPr>
          <p:cNvGrpSpPr/>
          <p:nvPr/>
        </p:nvGrpSpPr>
        <p:grpSpPr>
          <a:xfrm>
            <a:off x="160358" y="1938112"/>
            <a:ext cx="5839591" cy="3973117"/>
            <a:chOff x="160358" y="1938112"/>
            <a:chExt cx="5839591" cy="3973117"/>
          </a:xfrm>
        </p:grpSpPr>
        <p:pic>
          <p:nvPicPr>
            <p:cNvPr id="15" name="Picture 14">
              <a:extLst>
                <a:ext uri="{FF2B5EF4-FFF2-40B4-BE49-F238E27FC236}">
                  <a16:creationId xmlns:a16="http://schemas.microsoft.com/office/drawing/2014/main" xmlns="" id="{6DD368F5-6915-A04A-8E49-17ED916191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r="1009"/>
            <a:stretch/>
          </p:blipFill>
          <p:spPr>
            <a:xfrm>
              <a:off x="346124" y="1938113"/>
              <a:ext cx="5653825" cy="3807635"/>
            </a:xfrm>
            <a:prstGeom prst="rect">
              <a:avLst/>
            </a:prstGeom>
          </p:spPr>
        </p:pic>
        <p:sp>
          <p:nvSpPr>
            <p:cNvPr id="8" name="TextBox 7">
              <a:extLst>
                <a:ext uri="{FF2B5EF4-FFF2-40B4-BE49-F238E27FC236}">
                  <a16:creationId xmlns:a16="http://schemas.microsoft.com/office/drawing/2014/main" xmlns="" id="{58911160-C80C-2E42-9337-44AA448A0F9D}"/>
                </a:ext>
              </a:extLst>
            </p:cNvPr>
            <p:cNvSpPr txBox="1"/>
            <p:nvPr/>
          </p:nvSpPr>
          <p:spPr>
            <a:xfrm>
              <a:off x="346124" y="5511119"/>
              <a:ext cx="5653825" cy="400110"/>
            </a:xfrm>
            <a:prstGeom prst="rect">
              <a:avLst/>
            </a:prstGeom>
            <a:solidFill>
              <a:schemeClr val="bg1"/>
            </a:solidFill>
          </p:spPr>
          <p:txBody>
            <a:bodyPr wrap="square" rtlCol="0">
              <a:spAutoFit/>
            </a:bodyPr>
            <a:lstStyle/>
            <a:p>
              <a:pPr algn="ctr"/>
              <a:r>
                <a:rPr lang="en-US" sz="2000" dirty="0"/>
                <a:t>Average DBH (cm)</a:t>
              </a:r>
              <a:endParaRPr lang="en-US" sz="2400" dirty="0"/>
            </a:p>
          </p:txBody>
        </p:sp>
        <p:sp>
          <p:nvSpPr>
            <p:cNvPr id="9" name="TextBox 8">
              <a:extLst>
                <a:ext uri="{FF2B5EF4-FFF2-40B4-BE49-F238E27FC236}">
                  <a16:creationId xmlns:a16="http://schemas.microsoft.com/office/drawing/2014/main" xmlns="" id="{51ECCF7D-0E76-2D48-8EBD-0A7FC63A78BA}"/>
                </a:ext>
              </a:extLst>
            </p:cNvPr>
            <p:cNvSpPr txBox="1"/>
            <p:nvPr/>
          </p:nvSpPr>
          <p:spPr>
            <a:xfrm rot="16200000">
              <a:off x="-1626145" y="3724615"/>
              <a:ext cx="3973116" cy="400110"/>
            </a:xfrm>
            <a:prstGeom prst="rect">
              <a:avLst/>
            </a:prstGeom>
            <a:solidFill>
              <a:schemeClr val="bg1"/>
            </a:solidFill>
          </p:spPr>
          <p:txBody>
            <a:bodyPr wrap="square" rtlCol="0">
              <a:spAutoFit/>
            </a:bodyPr>
            <a:lstStyle/>
            <a:p>
              <a:pPr algn="ctr"/>
              <a:r>
                <a:rPr lang="en-US" sz="2000" dirty="0"/>
                <a:t>Disease Rating (AUDPC)</a:t>
              </a:r>
              <a:endParaRPr lang="en-US" sz="2400" dirty="0"/>
            </a:p>
          </p:txBody>
        </p:sp>
      </p:grpSp>
    </p:spTree>
    <p:extLst>
      <p:ext uri="{BB962C8B-B14F-4D97-AF65-F5344CB8AC3E}">
        <p14:creationId xmlns:p14="http://schemas.microsoft.com/office/powerpoint/2010/main" val="2454302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What is “both” treatment? </a:t>
            </a:r>
          </a:p>
        </p:txBody>
      </p:sp>
      <p:sp>
        <p:nvSpPr>
          <p:cNvPr id="5" name="Text Placeholder 4"/>
          <p:cNvSpPr>
            <a:spLocks noGrp="1"/>
          </p:cNvSpPr>
          <p:nvPr>
            <p:ph sz="half" idx="1"/>
          </p:nvPr>
        </p:nvSpPr>
        <p:spPr/>
        <p:txBody>
          <a:bodyPr>
            <a:normAutofit/>
          </a:bodyPr>
          <a:lstStyle/>
          <a:p>
            <a:pPr marL="0" indent="0" algn="ctr">
              <a:buNone/>
            </a:pPr>
            <a:r>
              <a:rPr lang="en-US" sz="2800" b="0" i="1" dirty="0"/>
              <a:t>Verticillium dahliae </a:t>
            </a:r>
            <a:r>
              <a:rPr lang="en-US" sz="2800" b="0" dirty="0"/>
              <a:t>(</a:t>
            </a:r>
            <a:r>
              <a:rPr lang="en-US" sz="2800" b="0" dirty="0" err="1"/>
              <a:t>Vd</a:t>
            </a:r>
            <a:r>
              <a:rPr lang="en-US" sz="2800" b="0" dirty="0"/>
              <a:t>)</a:t>
            </a:r>
          </a:p>
        </p:txBody>
      </p:sp>
      <p:sp>
        <p:nvSpPr>
          <p:cNvPr id="7" name="Text Placeholder 6"/>
          <p:cNvSpPr>
            <a:spLocks noGrp="1"/>
          </p:cNvSpPr>
          <p:nvPr>
            <p:ph sz="half" idx="2"/>
          </p:nvPr>
        </p:nvSpPr>
        <p:spPr/>
        <p:txBody>
          <a:bodyPr>
            <a:normAutofit/>
          </a:bodyPr>
          <a:lstStyle/>
          <a:p>
            <a:pPr marL="0" indent="0" algn="ctr">
              <a:buNone/>
            </a:pPr>
            <a:r>
              <a:rPr lang="en-US" sz="2800" b="0" i="1" dirty="0"/>
              <a:t>Verticillium nonalfalfae </a:t>
            </a:r>
            <a:r>
              <a:rPr lang="en-US" sz="2800" b="0" dirty="0"/>
              <a:t>(</a:t>
            </a:r>
            <a:r>
              <a:rPr lang="en-US" sz="2800" b="0" dirty="0" err="1"/>
              <a:t>Vn</a:t>
            </a:r>
            <a:r>
              <a:rPr lang="en-US" sz="2800" b="0" dirty="0"/>
              <a:t>)</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68877" y="2092324"/>
            <a:ext cx="5704608" cy="3851921"/>
          </a:xfrm>
          <a:prstGeom prst="rect">
            <a:avLst/>
          </a:prstGeom>
          <a:ln>
            <a:noFill/>
          </a:ln>
        </p:spPr>
      </p:pic>
      <p:pic>
        <p:nvPicPr>
          <p:cNvPr id="13" name="Picture 12"/>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31820" y="2092816"/>
            <a:ext cx="5712207" cy="3851429"/>
          </a:xfrm>
          <a:prstGeom prst="rect">
            <a:avLst/>
          </a:prstGeom>
          <a:ln>
            <a:noFill/>
          </a:ln>
        </p:spPr>
      </p:pic>
      <p:sp>
        <p:nvSpPr>
          <p:cNvPr id="3" name="TextBox 2"/>
          <p:cNvSpPr txBox="1"/>
          <p:nvPr/>
        </p:nvSpPr>
        <p:spPr>
          <a:xfrm>
            <a:off x="8769250" y="6059458"/>
            <a:ext cx="805329" cy="523220"/>
          </a:xfrm>
          <a:prstGeom prst="rect">
            <a:avLst/>
          </a:prstGeom>
          <a:noFill/>
        </p:spPr>
        <p:txBody>
          <a:bodyPr wrap="none" rtlCol="0">
            <a:spAutoFit/>
          </a:bodyPr>
          <a:lstStyle/>
          <a:p>
            <a:r>
              <a:rPr lang="en-US" sz="2800" dirty="0"/>
              <a:t>97%</a:t>
            </a:r>
          </a:p>
        </p:txBody>
      </p:sp>
      <p:sp>
        <p:nvSpPr>
          <p:cNvPr id="4" name="TextBox 3"/>
          <p:cNvSpPr txBox="1"/>
          <p:nvPr/>
        </p:nvSpPr>
        <p:spPr>
          <a:xfrm>
            <a:off x="2588808" y="6094740"/>
            <a:ext cx="710451" cy="523220"/>
          </a:xfrm>
          <a:prstGeom prst="rect">
            <a:avLst/>
          </a:prstGeom>
          <a:noFill/>
        </p:spPr>
        <p:txBody>
          <a:bodyPr wrap="none" rtlCol="0">
            <a:spAutoFit/>
          </a:bodyPr>
          <a:lstStyle/>
          <a:p>
            <a:r>
              <a:rPr lang="en-US" sz="2800" dirty="0"/>
              <a:t> 3%</a:t>
            </a:r>
          </a:p>
        </p:txBody>
      </p:sp>
    </p:spTree>
    <p:extLst>
      <p:ext uri="{BB962C8B-B14F-4D97-AF65-F5344CB8AC3E}">
        <p14:creationId xmlns:p14="http://schemas.microsoft.com/office/powerpoint/2010/main" val="3758963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5711433"/>
            <a:ext cx="12192000" cy="1030025"/>
          </a:xfrm>
        </p:spPr>
        <p:txBody>
          <a:bodyPr>
            <a:normAutofit/>
          </a:bodyPr>
          <a:lstStyle/>
          <a:p>
            <a:pPr marL="0" indent="0" algn="ctr">
              <a:buNone/>
            </a:pPr>
            <a:r>
              <a:rPr lang="en-US" dirty="0" err="1"/>
              <a:t>Vn</a:t>
            </a:r>
            <a:r>
              <a:rPr lang="en-US" dirty="0"/>
              <a:t> appears ideal with no indication it wouldn’t be effective regionally!</a:t>
            </a:r>
          </a:p>
          <a:p>
            <a:pPr marL="0" indent="0" algn="ctr">
              <a:buNone/>
            </a:pPr>
            <a:r>
              <a:rPr lang="en-US" dirty="0"/>
              <a:t>(1 more field season left)</a:t>
            </a:r>
          </a:p>
        </p:txBody>
      </p:sp>
      <p:sp>
        <p:nvSpPr>
          <p:cNvPr id="7" name="Title 1"/>
          <p:cNvSpPr txBox="1">
            <a:spLocks/>
          </p:cNvSpPr>
          <p:nvPr/>
        </p:nvSpPr>
        <p:spPr>
          <a:xfrm>
            <a:off x="703446" y="-7958"/>
            <a:ext cx="10515600" cy="9930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Preliminary results are promising!</a:t>
            </a:r>
          </a:p>
        </p:txBody>
      </p:sp>
      <p:pic>
        <p:nvPicPr>
          <p:cNvPr id="8" name="Picture 7">
            <a:extLst>
              <a:ext uri="{FF2B5EF4-FFF2-40B4-BE49-F238E27FC236}">
                <a16:creationId xmlns:a16="http://schemas.microsoft.com/office/drawing/2014/main" xmlns="" id="{88CD0639-3DEB-A24C-B419-86AA88A1A5B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597519" y="1119548"/>
            <a:ext cx="4996962" cy="4457465"/>
          </a:xfrm>
          <a:prstGeom prst="rect">
            <a:avLst/>
          </a:prstGeom>
          <a:ln>
            <a:noFill/>
          </a:ln>
        </p:spPr>
      </p:pic>
      <p:pic>
        <p:nvPicPr>
          <p:cNvPr id="2" name="Picture 1">
            <a:extLst>
              <a:ext uri="{FF2B5EF4-FFF2-40B4-BE49-F238E27FC236}">
                <a16:creationId xmlns:a16="http://schemas.microsoft.com/office/drawing/2014/main" xmlns="" id="{6420A3E5-F521-E641-8F0A-4DE39D5432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415" b="98244" l="5445" r="95463"/>
                    </a14:imgEffect>
                  </a14:imgLayer>
                </a14:imgProps>
              </a:ext>
              <a:ext uri="{28A0092B-C50C-407E-A947-70E740481C1C}">
                <a14:useLocalDpi xmlns:a14="http://schemas.microsoft.com/office/drawing/2010/main"/>
              </a:ext>
            </a:extLst>
          </a:blip>
          <a:stretch>
            <a:fillRect/>
          </a:stretch>
        </p:blipFill>
        <p:spPr>
          <a:xfrm>
            <a:off x="770966" y="985127"/>
            <a:ext cx="3002280" cy="4963842"/>
          </a:xfrm>
          <a:prstGeom prst="rect">
            <a:avLst/>
          </a:prstGeom>
        </p:spPr>
      </p:pic>
      <p:pic>
        <p:nvPicPr>
          <p:cNvPr id="11" name="Picture 10">
            <a:extLst>
              <a:ext uri="{FF2B5EF4-FFF2-40B4-BE49-F238E27FC236}">
                <a16:creationId xmlns:a16="http://schemas.microsoft.com/office/drawing/2014/main" xmlns="" id="{EBF6077E-0E0E-F848-8EA6-EA8754E5C13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2415" b="98244" l="5445" r="95463"/>
                    </a14:imgEffect>
                  </a14:imgLayer>
                </a14:imgProps>
              </a:ext>
              <a:ext uri="{28A0092B-C50C-407E-A947-70E740481C1C}">
                <a14:useLocalDpi xmlns:a14="http://schemas.microsoft.com/office/drawing/2010/main"/>
              </a:ext>
            </a:extLst>
          </a:blip>
          <a:stretch>
            <a:fillRect/>
          </a:stretch>
        </p:blipFill>
        <p:spPr>
          <a:xfrm flipH="1">
            <a:off x="8416926" y="985127"/>
            <a:ext cx="2941319" cy="4963842"/>
          </a:xfrm>
          <a:prstGeom prst="rect">
            <a:avLst/>
          </a:prstGeom>
        </p:spPr>
      </p:pic>
    </p:spTree>
    <p:extLst>
      <p:ext uri="{BB962C8B-B14F-4D97-AF65-F5344CB8AC3E}">
        <p14:creationId xmlns:p14="http://schemas.microsoft.com/office/powerpoint/2010/main" val="2176898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7172" y="1264921"/>
            <a:ext cx="11722240" cy="5059680"/>
            <a:chOff x="77820" y="1439694"/>
            <a:chExt cx="12042843" cy="5262443"/>
          </a:xfrm>
        </p:grpSpPr>
        <p:sp>
          <p:nvSpPr>
            <p:cNvPr id="4" name="Rectangle 3"/>
            <p:cNvSpPr/>
            <p:nvPr/>
          </p:nvSpPr>
          <p:spPr>
            <a:xfrm>
              <a:off x="77820" y="1439694"/>
              <a:ext cx="12042843" cy="52624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299" y="1490220"/>
              <a:ext cx="11970327" cy="2031864"/>
            </a:xfrm>
            <a:prstGeom prst="rect">
              <a:avLst/>
            </a:prstGeom>
            <a:ln>
              <a:noFill/>
            </a:ln>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6773" y="3590392"/>
              <a:ext cx="6906468" cy="3072835"/>
            </a:xfrm>
            <a:prstGeom prst="rect">
              <a:avLst/>
            </a:prstGeom>
            <a:ln>
              <a:noFill/>
            </a:ln>
          </p:spPr>
        </p:pic>
      </p:grpSp>
      <p:sp>
        <p:nvSpPr>
          <p:cNvPr id="10" name="Title 1"/>
          <p:cNvSpPr txBox="1">
            <a:spLocks/>
          </p:cNvSpPr>
          <p:nvPr/>
        </p:nvSpPr>
        <p:spPr>
          <a:xfrm>
            <a:off x="0" y="-7958"/>
            <a:ext cx="12192000" cy="10290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Vn</a:t>
            </a:r>
            <a:r>
              <a:rPr lang="en-US" dirty="0"/>
              <a:t> biocontrol next steps</a:t>
            </a:r>
          </a:p>
        </p:txBody>
      </p:sp>
      <p:sp>
        <p:nvSpPr>
          <p:cNvPr id="8" name="Rectangle 7">
            <a:extLst>
              <a:ext uri="{FF2B5EF4-FFF2-40B4-BE49-F238E27FC236}">
                <a16:creationId xmlns:a16="http://schemas.microsoft.com/office/drawing/2014/main" xmlns="" id="{A3BF8EEA-8DAA-1145-88B8-4387C35AD381}"/>
              </a:ext>
            </a:extLst>
          </p:cNvPr>
          <p:cNvSpPr/>
          <p:nvPr/>
        </p:nvSpPr>
        <p:spPr>
          <a:xfrm>
            <a:off x="5711828" y="5272368"/>
            <a:ext cx="1482582" cy="496711"/>
          </a:xfrm>
          <a:prstGeom prst="rect">
            <a:avLst/>
          </a:prstGeom>
          <a:solidFill>
            <a:srgbClr val="ED7D3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latin typeface="Bradley Hand" pitchFamily="2" charset="77"/>
            </a:endParaRPr>
          </a:p>
        </p:txBody>
      </p:sp>
    </p:spTree>
    <p:extLst>
      <p:ext uri="{BB962C8B-B14F-4D97-AF65-F5344CB8AC3E}">
        <p14:creationId xmlns:p14="http://schemas.microsoft.com/office/powerpoint/2010/main" val="788485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16" y="1"/>
            <a:ext cx="11937166" cy="955818"/>
          </a:xfrm>
        </p:spPr>
        <p:txBody>
          <a:bodyPr/>
          <a:lstStyle/>
          <a:p>
            <a:pPr algn="ctr"/>
            <a:r>
              <a:rPr lang="en-US" dirty="0"/>
              <a:t>Acknowledgements</a:t>
            </a:r>
          </a:p>
        </p:txBody>
      </p:sp>
      <p:sp>
        <p:nvSpPr>
          <p:cNvPr id="3" name="Content Placeholder 2"/>
          <p:cNvSpPr>
            <a:spLocks noGrp="1"/>
          </p:cNvSpPr>
          <p:nvPr>
            <p:ph idx="1"/>
          </p:nvPr>
        </p:nvSpPr>
        <p:spPr>
          <a:xfrm>
            <a:off x="234096" y="4656203"/>
            <a:ext cx="11708215" cy="2201797"/>
          </a:xfrm>
        </p:spPr>
        <p:txBody>
          <a:bodyPr>
            <a:normAutofit fontScale="85000" lnSpcReduction="20000"/>
          </a:bodyPr>
          <a:lstStyle/>
          <a:p>
            <a:pPr algn="ctr">
              <a:lnSpc>
                <a:spcPct val="100000"/>
              </a:lnSpc>
              <a:spcBef>
                <a:spcPts val="0"/>
              </a:spcBef>
            </a:pPr>
            <a:r>
              <a:rPr lang="en-US" dirty="0" smtClean="0"/>
              <a:t>Committee: Scott </a:t>
            </a:r>
            <a:r>
              <a:rPr lang="en-US" dirty="0" err="1" smtClean="0"/>
              <a:t>Salom</a:t>
            </a:r>
            <a:r>
              <a:rPr lang="en-US" dirty="0" smtClean="0"/>
              <a:t>, Anton </a:t>
            </a:r>
            <a:r>
              <a:rPr lang="en-US" dirty="0" err="1" smtClean="0"/>
              <a:t>Baudoin</a:t>
            </a:r>
            <a:r>
              <a:rPr lang="en-US" dirty="0" smtClean="0"/>
              <a:t>, Matt Kasson, &amp; Jacob Barney</a:t>
            </a:r>
            <a:endParaRPr lang="en-US" dirty="0"/>
          </a:p>
          <a:p>
            <a:pPr algn="ctr">
              <a:lnSpc>
                <a:spcPct val="100000"/>
              </a:lnSpc>
              <a:spcBef>
                <a:spcPts val="0"/>
              </a:spcBef>
            </a:pPr>
            <a:r>
              <a:rPr lang="en-US" dirty="0" smtClean="0"/>
              <a:t>Field help: Tom </a:t>
            </a:r>
            <a:r>
              <a:rPr lang="en-US" dirty="0" err="1" smtClean="0"/>
              <a:t>McAvoy</a:t>
            </a:r>
            <a:r>
              <a:rPr lang="en-US" dirty="0"/>
              <a:t>, </a:t>
            </a:r>
            <a:r>
              <a:rPr lang="en-US" dirty="0" err="1" smtClean="0"/>
              <a:t>Lainey</a:t>
            </a:r>
            <a:r>
              <a:rPr lang="en-US" dirty="0" smtClean="0"/>
              <a:t> </a:t>
            </a:r>
            <a:r>
              <a:rPr lang="en-US" dirty="0"/>
              <a:t>Metz, Caleb </a:t>
            </a:r>
            <a:r>
              <a:rPr lang="en-US" dirty="0" smtClean="0"/>
              <a:t>Gore, Ryan Mays, Jamie </a:t>
            </a:r>
            <a:r>
              <a:rPr lang="en-US" dirty="0" err="1" smtClean="0"/>
              <a:t>Buttler</a:t>
            </a:r>
            <a:r>
              <a:rPr lang="en-US" dirty="0" smtClean="0"/>
              <a:t>, Andrew Dechaine, Jeremiah Foley, Holly </a:t>
            </a:r>
            <a:r>
              <a:rPr lang="en-US" dirty="0" err="1" smtClean="0"/>
              <a:t>Wantuch</a:t>
            </a:r>
            <a:r>
              <a:rPr lang="en-US" dirty="0" smtClean="0"/>
              <a:t>, &amp; Max </a:t>
            </a:r>
            <a:r>
              <a:rPr lang="en-US" dirty="0" err="1" smtClean="0"/>
              <a:t>Ragozzino</a:t>
            </a:r>
            <a:endParaRPr lang="en-US" dirty="0"/>
          </a:p>
          <a:p>
            <a:pPr algn="ctr">
              <a:lnSpc>
                <a:spcPct val="100000"/>
              </a:lnSpc>
              <a:spcBef>
                <a:spcPts val="0"/>
              </a:spcBef>
            </a:pPr>
            <a:r>
              <a:rPr lang="en-US" dirty="0" smtClean="0"/>
              <a:t>Funding: US </a:t>
            </a:r>
            <a:r>
              <a:rPr lang="en-US" dirty="0"/>
              <a:t>Forest Service </a:t>
            </a:r>
            <a:r>
              <a:rPr lang="en-US" dirty="0" smtClean="0"/>
              <a:t>Grant 15-CA-11420004-161</a:t>
            </a:r>
          </a:p>
          <a:p>
            <a:pPr algn="ctr">
              <a:lnSpc>
                <a:spcPct val="100000"/>
              </a:lnSpc>
              <a:spcBef>
                <a:spcPts val="0"/>
              </a:spcBef>
            </a:pPr>
            <a:r>
              <a:rPr lang="en-US" dirty="0" smtClean="0"/>
              <a:t>Field Sites: Virginia State Parks &amp; Wildlife Management Areas, Shenandoah Valley AREC, Radford Army Ammunition Plant</a:t>
            </a:r>
            <a:endParaRPr lang="en-US" dirty="0"/>
          </a:p>
          <a:p>
            <a:pPr marL="0" indent="0" algn="ctr">
              <a:lnSpc>
                <a:spcPct val="100000"/>
              </a:lnSpc>
              <a:spcBef>
                <a:spcPts val="0"/>
              </a:spcBef>
              <a:buNone/>
            </a:pPr>
            <a:r>
              <a:rPr lang="en-US" dirty="0" smtClean="0"/>
              <a:t>Contact info: </a:t>
            </a:r>
            <a:r>
              <a:rPr lang="en-US" u="sng" dirty="0" err="1" smtClean="0"/>
              <a:t>rkbrooks</a:t>
            </a:r>
            <a:r>
              <a:rPr lang="en-US" u="sng" dirty="0" err="1"/>
              <a:t>@vt.edu</a:t>
            </a:r>
            <a:endParaRPr lang="en-US" u="sng" dirty="0"/>
          </a:p>
          <a:p>
            <a:pPr>
              <a:lnSpc>
                <a:spcPct val="100000"/>
              </a:lnSpc>
              <a:spcBef>
                <a:spcPts val="0"/>
              </a:spcBef>
            </a:pPr>
            <a:endParaRPr lang="en-US" dirty="0"/>
          </a:p>
        </p:txBody>
      </p:sp>
      <p:pic>
        <p:nvPicPr>
          <p:cNvPr id="5" name="Content Placeholder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108918" y="1533845"/>
            <a:ext cx="3465373" cy="2779343"/>
          </a:xfrm>
          <a:prstGeom prst="rect">
            <a:avLst/>
          </a:prstGeo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2838196" y="1468233"/>
            <a:ext cx="3465372" cy="2910574"/>
          </a:xfrm>
          <a:prstGeom prst="rect">
            <a:avLst/>
          </a:prstGeom>
        </p:spPr>
      </p:pic>
      <p:pic>
        <p:nvPicPr>
          <p:cNvPr id="8" name="Content Placeholder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5857113" y="1468233"/>
            <a:ext cx="3465372" cy="2910574"/>
          </a:xfrm>
          <a:prstGeom prst="rect">
            <a:avLst/>
          </a:prstGeom>
        </p:spPr>
      </p:pic>
      <p:pic>
        <p:nvPicPr>
          <p:cNvPr id="9" name="Content Placeholder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8815053" y="1528944"/>
            <a:ext cx="3465373" cy="2789143"/>
          </a:xfrm>
          <a:prstGeom prst="rect">
            <a:avLst/>
          </a:prstGeom>
        </p:spPr>
      </p:pic>
    </p:spTree>
    <p:extLst>
      <p:ext uri="{BB962C8B-B14F-4D97-AF65-F5344CB8AC3E}">
        <p14:creationId xmlns:p14="http://schemas.microsoft.com/office/powerpoint/2010/main" val="4289429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Registration Process</a:t>
            </a:r>
          </a:p>
        </p:txBody>
      </p:sp>
      <p:sp>
        <p:nvSpPr>
          <p:cNvPr id="3" name="Content Placeholder 2"/>
          <p:cNvSpPr>
            <a:spLocks noGrp="1"/>
          </p:cNvSpPr>
          <p:nvPr>
            <p:ph idx="1"/>
          </p:nvPr>
        </p:nvSpPr>
        <p:spPr/>
        <p:txBody>
          <a:bodyPr/>
          <a:lstStyle/>
          <a:p>
            <a:r>
              <a:rPr lang="en-US" dirty="0"/>
              <a:t>Goal: registration as a minor use pesticide </a:t>
            </a:r>
          </a:p>
          <a:p>
            <a:r>
              <a:rPr lang="en-US" dirty="0"/>
              <a:t>USFS taking lead</a:t>
            </a:r>
          </a:p>
          <a:p>
            <a:pPr lvl="1"/>
            <a:r>
              <a:rPr lang="en-US" dirty="0"/>
              <a:t>Cooperative agreement with Dr. </a:t>
            </a:r>
            <a:r>
              <a:rPr lang="en-US" dirty="0" err="1"/>
              <a:t>Charu</a:t>
            </a:r>
            <a:r>
              <a:rPr lang="en-US" dirty="0"/>
              <a:t> </a:t>
            </a:r>
          </a:p>
          <a:p>
            <a:pPr lvl="1"/>
            <a:r>
              <a:rPr lang="en-US" dirty="0"/>
              <a:t>APHIS has approved a quarantine permit to import </a:t>
            </a:r>
            <a:r>
              <a:rPr lang="en-US" i="1" dirty="0"/>
              <a:t>V. nonalfalfae </a:t>
            </a:r>
            <a:r>
              <a:rPr lang="en-US" dirty="0"/>
              <a:t>into the ARS lab </a:t>
            </a:r>
          </a:p>
          <a:p>
            <a:pPr lvl="1"/>
            <a:r>
              <a:rPr lang="en-US" dirty="0"/>
              <a:t>Sylvan Bioproducts, PA has expressed interest in producing fungal inoculum</a:t>
            </a:r>
          </a:p>
          <a:p>
            <a:pPr lvl="1"/>
            <a:r>
              <a:rPr lang="en-US" dirty="0"/>
              <a:t>Obtained APHIS funds for additional host-range testing</a:t>
            </a:r>
          </a:p>
          <a:p>
            <a:pPr lvl="1"/>
            <a:r>
              <a:rPr lang="en-US" dirty="0"/>
              <a:t>Prelim agreement developed with the EPA in 2018 </a:t>
            </a:r>
          </a:p>
          <a:p>
            <a:pPr lvl="1"/>
            <a:r>
              <a:rPr lang="en-US" dirty="0"/>
              <a:t>Est. ~3+ years until potential registration</a:t>
            </a:r>
          </a:p>
          <a:p>
            <a:pPr lvl="1"/>
            <a:endParaRPr lang="en-US" dirty="0"/>
          </a:p>
        </p:txBody>
      </p:sp>
      <p:sp>
        <p:nvSpPr>
          <p:cNvPr id="4" name="Slide Number Placeholder 3"/>
          <p:cNvSpPr>
            <a:spLocks noGrp="1"/>
          </p:cNvSpPr>
          <p:nvPr>
            <p:ph type="sldNum" sz="quarter" idx="12"/>
          </p:nvPr>
        </p:nvSpPr>
        <p:spPr/>
        <p:txBody>
          <a:bodyPr/>
          <a:lstStyle/>
          <a:p>
            <a:fld id="{AC5F3062-3D59-4840-8E84-10931F157AB9}" type="slidenum">
              <a:rPr lang="en-US" smtClean="0"/>
              <a:pPr/>
              <a:t>36</a:t>
            </a:fld>
            <a:endParaRPr lang="en-US" dirty="0"/>
          </a:p>
        </p:txBody>
      </p:sp>
    </p:spTree>
    <p:extLst>
      <p:ext uri="{BB962C8B-B14F-4D97-AF65-F5344CB8AC3E}">
        <p14:creationId xmlns:p14="http://schemas.microsoft.com/office/powerpoint/2010/main" val="1725069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Inoculum preparation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6081974" y="1132640"/>
            <a:ext cx="4494586" cy="2818784"/>
          </a:xfrm>
          <a:prstGeom prst="rect">
            <a:avLst/>
          </a:prstGeom>
          <a:ln>
            <a:no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3360299" y="3241996"/>
            <a:ext cx="2553046" cy="4198517"/>
          </a:xfrm>
          <a:prstGeom prst="rect">
            <a:avLst/>
          </a:prstGeom>
          <a:ln>
            <a:no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87511" y="1132640"/>
            <a:ext cx="4163812" cy="2818784"/>
          </a:xfrm>
          <a:prstGeom prst="rect">
            <a:avLst/>
          </a:prstGeom>
          <a:ln>
            <a:noFill/>
          </a:ln>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95829" y="4064731"/>
            <a:ext cx="2325044" cy="2553047"/>
          </a:xfrm>
          <a:prstGeom prst="rect">
            <a:avLst/>
          </a:prstGeom>
          <a:ln>
            <a:noFill/>
          </a:ln>
        </p:spPr>
      </p:pic>
    </p:spTree>
    <p:extLst>
      <p:ext uri="{BB962C8B-B14F-4D97-AF65-F5344CB8AC3E}">
        <p14:creationId xmlns:p14="http://schemas.microsoft.com/office/powerpoint/2010/main" val="344928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err="1"/>
              <a:t>Agrilus</a:t>
            </a:r>
            <a:r>
              <a:rPr lang="en-US" i="1" dirty="0"/>
              <a:t> </a:t>
            </a:r>
            <a:r>
              <a:rPr lang="en-US" i="1" dirty="0" err="1"/>
              <a:t>smaradgifrons</a:t>
            </a:r>
            <a:endParaRPr lang="en-US" i="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5490" y="1565366"/>
            <a:ext cx="2083597" cy="4424243"/>
          </a:xfrm>
          <a:prstGeom prst="rect">
            <a:avLst/>
          </a:prstGeom>
        </p:spPr>
      </p:pic>
      <p:sp>
        <p:nvSpPr>
          <p:cNvPr id="5" name="Rectangle 4"/>
          <p:cNvSpPr/>
          <p:nvPr/>
        </p:nvSpPr>
        <p:spPr>
          <a:xfrm>
            <a:off x="6888480" y="6356773"/>
            <a:ext cx="5303520" cy="369332"/>
          </a:xfrm>
          <a:prstGeom prst="rect">
            <a:avLst/>
          </a:prstGeom>
        </p:spPr>
        <p:txBody>
          <a:bodyPr wrap="square">
            <a:spAutoFit/>
          </a:bodyPr>
          <a:lstStyle/>
          <a:p>
            <a:r>
              <a:rPr lang="en-US" dirty="0">
                <a:solidFill>
                  <a:schemeClr val="tx1">
                    <a:lumMod val="50000"/>
                    <a:lumOff val="50000"/>
                  </a:schemeClr>
                </a:solidFill>
                <a:latin typeface="Helvetica" charset="0"/>
              </a:rPr>
              <a:t>(</a:t>
            </a:r>
            <a:r>
              <a:rPr lang="en-US" dirty="0" err="1">
                <a:solidFill>
                  <a:schemeClr val="tx1">
                    <a:lumMod val="50000"/>
                    <a:lumOff val="50000"/>
                  </a:schemeClr>
                </a:solidFill>
                <a:latin typeface="Helvetica" charset="0"/>
              </a:rPr>
              <a:t>Hoebeke</a:t>
            </a:r>
            <a:r>
              <a:rPr lang="en-US" dirty="0">
                <a:solidFill>
                  <a:schemeClr val="tx1">
                    <a:lumMod val="50000"/>
                    <a:lumOff val="50000"/>
                  </a:schemeClr>
                </a:solidFill>
                <a:latin typeface="Helvetica" charset="0"/>
              </a:rPr>
              <a:t> 2017, Photos: R. </a:t>
            </a:r>
            <a:r>
              <a:rPr lang="en-US" dirty="0" err="1">
                <a:solidFill>
                  <a:schemeClr val="tx1">
                    <a:lumMod val="50000"/>
                    <a:lumOff val="50000"/>
                  </a:schemeClr>
                </a:solidFill>
                <a:latin typeface="Helvetica" charset="0"/>
              </a:rPr>
              <a:t>Rieder</a:t>
            </a:r>
            <a:r>
              <a:rPr lang="en-US" dirty="0">
                <a:solidFill>
                  <a:schemeClr val="tx1">
                    <a:lumMod val="50000"/>
                    <a:lumOff val="50000"/>
                  </a:schemeClr>
                </a:solidFill>
                <a:latin typeface="Helvetica" charset="0"/>
              </a:rPr>
              <a:t> NJ </a:t>
            </a:r>
            <a:r>
              <a:rPr lang="en-US" dirty="0" err="1">
                <a:solidFill>
                  <a:schemeClr val="tx1">
                    <a:lumMod val="50000"/>
                    <a:lumOff val="50000"/>
                  </a:schemeClr>
                </a:solidFill>
                <a:latin typeface="Helvetica" charset="0"/>
              </a:rPr>
              <a:t>Dept</a:t>
            </a:r>
            <a:r>
              <a:rPr lang="en-US" dirty="0">
                <a:solidFill>
                  <a:schemeClr val="tx1">
                    <a:lumMod val="50000"/>
                    <a:lumOff val="50000"/>
                  </a:schemeClr>
                </a:solidFill>
                <a:latin typeface="Helvetica" charset="0"/>
              </a:rPr>
              <a:t> of Ag)</a:t>
            </a:r>
            <a:endParaRPr lang="en-US" dirty="0">
              <a:solidFill>
                <a:schemeClr val="tx1">
                  <a:lumMod val="50000"/>
                  <a:lumOff val="50000"/>
                </a:schemeClr>
              </a:solidFill>
              <a:effectLst/>
              <a:latin typeface="Helvetica"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9041007" y="221250"/>
            <a:ext cx="1567224" cy="4255463"/>
          </a:xfrm>
          <a:prstGeom prst="rect">
            <a:avLst/>
          </a:prstGeom>
        </p:spPr>
      </p:pic>
      <p:sp>
        <p:nvSpPr>
          <p:cNvPr id="8" name="Rectangle 7"/>
          <p:cNvSpPr/>
          <p:nvPr/>
        </p:nvSpPr>
        <p:spPr>
          <a:xfrm>
            <a:off x="5974813" y="3244334"/>
            <a:ext cx="242374" cy="369332"/>
          </a:xfrm>
          <a:prstGeom prst="rect">
            <a:avLst/>
          </a:prstGeom>
        </p:spPr>
        <p:txBody>
          <a:bodyPr wrap="none">
            <a:spAutoFit/>
          </a:bodyPr>
          <a:lstStyle/>
          <a:p>
            <a:r>
              <a:rPr lang="sk-SK" dirty="0">
                <a:solidFill>
                  <a:srgbClr val="232020"/>
                </a:solidFill>
                <a:latin typeface="Times" charset="0"/>
              </a:rPr>
              <a:t> </a:t>
            </a:r>
            <a:endParaRPr lang="sk-SK" dirty="0">
              <a:solidFill>
                <a:srgbClr val="232020"/>
              </a:solidFill>
              <a:effectLst/>
              <a:latin typeface="Times"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96887" y="3202174"/>
            <a:ext cx="4255463" cy="2787438"/>
          </a:xfrm>
          <a:prstGeom prst="rect">
            <a:avLst/>
          </a:prstGeom>
        </p:spPr>
      </p:pic>
      <p:pic>
        <p:nvPicPr>
          <p:cNvPr id="10" name="Picture 9">
            <a:extLst>
              <a:ext uri="{FF2B5EF4-FFF2-40B4-BE49-F238E27FC236}">
                <a16:creationId xmlns:a16="http://schemas.microsoft.com/office/drawing/2014/main" xmlns="" id="{5E9EC7B2-B3A6-3640-925F-D085F62611F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88403" y="1565368"/>
            <a:ext cx="2467654" cy="4424243"/>
          </a:xfrm>
          <a:prstGeom prst="rect">
            <a:avLst/>
          </a:prstGeom>
        </p:spPr>
      </p:pic>
      <p:pic>
        <p:nvPicPr>
          <p:cNvPr id="11" name="Picture 10">
            <a:extLst>
              <a:ext uri="{FF2B5EF4-FFF2-40B4-BE49-F238E27FC236}">
                <a16:creationId xmlns:a16="http://schemas.microsoft.com/office/drawing/2014/main" xmlns="" id="{C3C5E0C7-B24E-DA4F-BEAB-C66D127AA7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79918" y="1565367"/>
            <a:ext cx="2467654" cy="4424243"/>
          </a:xfrm>
          <a:prstGeom prst="rect">
            <a:avLst/>
          </a:prstGeom>
        </p:spPr>
      </p:pic>
    </p:spTree>
    <p:extLst>
      <p:ext uri="{BB962C8B-B14F-4D97-AF65-F5344CB8AC3E}">
        <p14:creationId xmlns:p14="http://schemas.microsoft.com/office/powerpoint/2010/main" val="126398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Ailanthus altissima</a:t>
            </a:r>
            <a:r>
              <a:rPr lang="en-US" dirty="0"/>
              <a:t> (tree of heaven)</a:t>
            </a:r>
          </a:p>
        </p:txBody>
      </p:sp>
      <p:grpSp>
        <p:nvGrpSpPr>
          <p:cNvPr id="4" name="Group 3"/>
          <p:cNvGrpSpPr/>
          <p:nvPr/>
        </p:nvGrpSpPr>
        <p:grpSpPr>
          <a:xfrm>
            <a:off x="9946882" y="1114622"/>
            <a:ext cx="702367" cy="1560879"/>
            <a:chOff x="12093073" y="14888994"/>
            <a:chExt cx="926974" cy="1960671"/>
          </a:xfrm>
        </p:grpSpPr>
        <p:sp>
          <p:nvSpPr>
            <p:cNvPr id="5" name="Freeform 4"/>
            <p:cNvSpPr/>
            <p:nvPr/>
          </p:nvSpPr>
          <p:spPr>
            <a:xfrm>
              <a:off x="12751087" y="14888994"/>
              <a:ext cx="246998" cy="249501"/>
            </a:xfrm>
            <a:custGeom>
              <a:avLst/>
              <a:gdLst>
                <a:gd name="connsiteX0" fmla="*/ 231 w 194689"/>
                <a:gd name="connsiteY0" fmla="*/ 15998 h 218884"/>
                <a:gd name="connsiteX1" fmla="*/ 77986 w 194689"/>
                <a:gd name="connsiteY1" fmla="*/ 15998 h 218884"/>
                <a:gd name="connsiteX2" fmla="*/ 188139 w 194689"/>
                <a:gd name="connsiteY2" fmla="*/ 113191 h 218884"/>
                <a:gd name="connsiteX3" fmla="*/ 168700 w 194689"/>
                <a:gd name="connsiteY3" fmla="*/ 216863 h 218884"/>
                <a:gd name="connsiteX4" fmla="*/ 58547 w 194689"/>
                <a:gd name="connsiteY4" fmla="*/ 171506 h 218884"/>
                <a:gd name="connsiteX5" fmla="*/ 231 w 194689"/>
                <a:gd name="connsiteY5" fmla="*/ 15998 h 218884"/>
                <a:gd name="connsiteX0" fmla="*/ 2447 w 196905"/>
                <a:gd name="connsiteY0" fmla="*/ 20541 h 251037"/>
                <a:gd name="connsiteX1" fmla="*/ 80202 w 196905"/>
                <a:gd name="connsiteY1" fmla="*/ 20541 h 251037"/>
                <a:gd name="connsiteX2" fmla="*/ 190355 w 196905"/>
                <a:gd name="connsiteY2" fmla="*/ 117734 h 251037"/>
                <a:gd name="connsiteX3" fmla="*/ 170916 w 196905"/>
                <a:gd name="connsiteY3" fmla="*/ 221406 h 251037"/>
                <a:gd name="connsiteX4" fmla="*/ 34844 w 196905"/>
                <a:gd name="connsiteY4" fmla="*/ 240844 h 251037"/>
                <a:gd name="connsiteX5" fmla="*/ 2447 w 196905"/>
                <a:gd name="connsiteY5" fmla="*/ 20541 h 251037"/>
                <a:gd name="connsiteX0" fmla="*/ 556 w 266289"/>
                <a:gd name="connsiteY0" fmla="*/ 28795 h 240779"/>
                <a:gd name="connsiteX1" fmla="*/ 149586 w 266289"/>
                <a:gd name="connsiteY1" fmla="*/ 9356 h 240779"/>
                <a:gd name="connsiteX2" fmla="*/ 259739 w 266289"/>
                <a:gd name="connsiteY2" fmla="*/ 106549 h 240779"/>
                <a:gd name="connsiteX3" fmla="*/ 240300 w 266289"/>
                <a:gd name="connsiteY3" fmla="*/ 210221 h 240779"/>
                <a:gd name="connsiteX4" fmla="*/ 104228 w 266289"/>
                <a:gd name="connsiteY4" fmla="*/ 229659 h 240779"/>
                <a:gd name="connsiteX5" fmla="*/ 556 w 266289"/>
                <a:gd name="connsiteY5" fmla="*/ 28795 h 240779"/>
                <a:gd name="connsiteX0" fmla="*/ 704 w 246998"/>
                <a:gd name="connsiteY0" fmla="*/ 53288 h 230565"/>
                <a:gd name="connsiteX1" fmla="*/ 130295 w 246998"/>
                <a:gd name="connsiteY1" fmla="*/ 1451 h 230565"/>
                <a:gd name="connsiteX2" fmla="*/ 240448 w 246998"/>
                <a:gd name="connsiteY2" fmla="*/ 98644 h 230565"/>
                <a:gd name="connsiteX3" fmla="*/ 221009 w 246998"/>
                <a:gd name="connsiteY3" fmla="*/ 202316 h 230565"/>
                <a:gd name="connsiteX4" fmla="*/ 84937 w 246998"/>
                <a:gd name="connsiteY4" fmla="*/ 221754 h 230565"/>
                <a:gd name="connsiteX5" fmla="*/ 704 w 246998"/>
                <a:gd name="connsiteY5" fmla="*/ 53288 h 230565"/>
                <a:gd name="connsiteX0" fmla="*/ 704 w 246998"/>
                <a:gd name="connsiteY0" fmla="*/ 72224 h 249501"/>
                <a:gd name="connsiteX1" fmla="*/ 130295 w 246998"/>
                <a:gd name="connsiteY1" fmla="*/ 948 h 249501"/>
                <a:gd name="connsiteX2" fmla="*/ 240448 w 246998"/>
                <a:gd name="connsiteY2" fmla="*/ 117580 h 249501"/>
                <a:gd name="connsiteX3" fmla="*/ 221009 w 246998"/>
                <a:gd name="connsiteY3" fmla="*/ 221252 h 249501"/>
                <a:gd name="connsiteX4" fmla="*/ 84937 w 246998"/>
                <a:gd name="connsiteY4" fmla="*/ 240690 h 249501"/>
                <a:gd name="connsiteX5" fmla="*/ 704 w 246998"/>
                <a:gd name="connsiteY5" fmla="*/ 72224 h 24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98" h="249501">
                  <a:moveTo>
                    <a:pt x="704" y="72224"/>
                  </a:moveTo>
                  <a:cubicBezTo>
                    <a:pt x="8264" y="32267"/>
                    <a:pt x="90338" y="-6611"/>
                    <a:pt x="130295" y="948"/>
                  </a:cubicBezTo>
                  <a:cubicBezTo>
                    <a:pt x="170252" y="8507"/>
                    <a:pt x="225329" y="80863"/>
                    <a:pt x="240448" y="117580"/>
                  </a:cubicBezTo>
                  <a:cubicBezTo>
                    <a:pt x="255567" y="154297"/>
                    <a:pt x="242608" y="211533"/>
                    <a:pt x="221009" y="221252"/>
                  </a:cubicBezTo>
                  <a:cubicBezTo>
                    <a:pt x="199410" y="230971"/>
                    <a:pt x="121654" y="265528"/>
                    <a:pt x="84937" y="240690"/>
                  </a:cubicBezTo>
                  <a:cubicBezTo>
                    <a:pt x="48220" y="215852"/>
                    <a:pt x="-6856" y="112181"/>
                    <a:pt x="704" y="72224"/>
                  </a:cubicBezTo>
                  <a:close/>
                </a:path>
              </a:pathLst>
            </a:custGeom>
            <a:solidFill>
              <a:schemeClr val="bg1">
                <a:lumMod val="50000"/>
              </a:schemeClr>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12093073" y="14893944"/>
              <a:ext cx="926974" cy="1955721"/>
            </a:xfrm>
            <a:custGeom>
              <a:avLst/>
              <a:gdLst>
                <a:gd name="connsiteX0" fmla="*/ 2057855 w 2304009"/>
                <a:gd name="connsiteY0" fmla="*/ 670334 h 3686143"/>
                <a:gd name="connsiteX1" fmla="*/ 1862363 w 2304009"/>
                <a:gd name="connsiteY1" fmla="*/ 1042401 h 3686143"/>
                <a:gd name="connsiteX2" fmla="*/ 1635339 w 2304009"/>
                <a:gd name="connsiteY2" fmla="*/ 1673021 h 3686143"/>
                <a:gd name="connsiteX3" fmla="*/ 1528134 w 2304009"/>
                <a:gd name="connsiteY3" fmla="*/ 2473910 h 3686143"/>
                <a:gd name="connsiteX4" fmla="*/ 1452459 w 2304009"/>
                <a:gd name="connsiteY4" fmla="*/ 3476596 h 3686143"/>
                <a:gd name="connsiteX5" fmla="*/ 1376785 w 2304009"/>
                <a:gd name="connsiteY5" fmla="*/ 3684701 h 3686143"/>
                <a:gd name="connsiteX6" fmla="*/ 58788 w 2304009"/>
                <a:gd name="connsiteY6" fmla="*/ 3564883 h 3686143"/>
                <a:gd name="connsiteX7" fmla="*/ 241668 w 2304009"/>
                <a:gd name="connsiteY7" fmla="*/ 3489209 h 3686143"/>
                <a:gd name="connsiteX8" fmla="*/ 348873 w 2304009"/>
                <a:gd name="connsiteY8" fmla="*/ 2814445 h 3686143"/>
                <a:gd name="connsiteX9" fmla="*/ 367792 w 2304009"/>
                <a:gd name="connsiteY9" fmla="*/ 2366704 h 3686143"/>
                <a:gd name="connsiteX10" fmla="*/ 443466 w 2304009"/>
                <a:gd name="connsiteY10" fmla="*/ 1660409 h 3686143"/>
                <a:gd name="connsiteX11" fmla="*/ 588509 w 2304009"/>
                <a:gd name="connsiteY11" fmla="*/ 1256812 h 3686143"/>
                <a:gd name="connsiteX12" fmla="*/ 620040 w 2304009"/>
                <a:gd name="connsiteY12" fmla="*/ 1124381 h 3686143"/>
                <a:gd name="connsiteX13" fmla="*/ 727245 w 2304009"/>
                <a:gd name="connsiteY13" fmla="*/ 531598 h 3686143"/>
                <a:gd name="connsiteX14" fmla="*/ 796614 w 2304009"/>
                <a:gd name="connsiteY14" fmla="*/ 298268 h 3686143"/>
                <a:gd name="connsiteX15" fmla="*/ 853370 w 2304009"/>
                <a:gd name="connsiteY15" fmla="*/ 165838 h 3686143"/>
                <a:gd name="connsiteX16" fmla="*/ 910125 w 2304009"/>
                <a:gd name="connsiteY16" fmla="*/ 1876 h 3686143"/>
                <a:gd name="connsiteX17" fmla="*/ 1376785 w 2304009"/>
                <a:gd name="connsiteY17" fmla="*/ 102776 h 3686143"/>
                <a:gd name="connsiteX18" fmla="*/ 2095692 w 2304009"/>
                <a:gd name="connsiteY18" fmla="*/ 468536 h 3686143"/>
                <a:gd name="connsiteX19" fmla="*/ 2303797 w 2304009"/>
                <a:gd name="connsiteY19" fmla="*/ 714478 h 3686143"/>
                <a:gd name="connsiteX20" fmla="*/ 2057855 w 2304009"/>
                <a:gd name="connsiteY20" fmla="*/ 670334 h 3686143"/>
                <a:gd name="connsiteX0" fmla="*/ 2057855 w 2304009"/>
                <a:gd name="connsiteY0" fmla="*/ 586186 h 3601995"/>
                <a:gd name="connsiteX1" fmla="*/ 1862363 w 2304009"/>
                <a:gd name="connsiteY1" fmla="*/ 958253 h 3601995"/>
                <a:gd name="connsiteX2" fmla="*/ 1635339 w 2304009"/>
                <a:gd name="connsiteY2" fmla="*/ 1588873 h 3601995"/>
                <a:gd name="connsiteX3" fmla="*/ 1528134 w 2304009"/>
                <a:gd name="connsiteY3" fmla="*/ 2389762 h 3601995"/>
                <a:gd name="connsiteX4" fmla="*/ 1452459 w 2304009"/>
                <a:gd name="connsiteY4" fmla="*/ 3392448 h 3601995"/>
                <a:gd name="connsiteX5" fmla="*/ 1376785 w 2304009"/>
                <a:gd name="connsiteY5" fmla="*/ 3600553 h 3601995"/>
                <a:gd name="connsiteX6" fmla="*/ 58788 w 2304009"/>
                <a:gd name="connsiteY6" fmla="*/ 3480735 h 3601995"/>
                <a:gd name="connsiteX7" fmla="*/ 241668 w 2304009"/>
                <a:gd name="connsiteY7" fmla="*/ 3405061 h 3601995"/>
                <a:gd name="connsiteX8" fmla="*/ 348873 w 2304009"/>
                <a:gd name="connsiteY8" fmla="*/ 2730297 h 3601995"/>
                <a:gd name="connsiteX9" fmla="*/ 367792 w 2304009"/>
                <a:gd name="connsiteY9" fmla="*/ 2282556 h 3601995"/>
                <a:gd name="connsiteX10" fmla="*/ 443466 w 2304009"/>
                <a:gd name="connsiteY10" fmla="*/ 1576261 h 3601995"/>
                <a:gd name="connsiteX11" fmla="*/ 588509 w 2304009"/>
                <a:gd name="connsiteY11" fmla="*/ 1172664 h 3601995"/>
                <a:gd name="connsiteX12" fmla="*/ 620040 w 2304009"/>
                <a:gd name="connsiteY12" fmla="*/ 1040233 h 3601995"/>
                <a:gd name="connsiteX13" fmla="*/ 727245 w 2304009"/>
                <a:gd name="connsiteY13" fmla="*/ 447450 h 3601995"/>
                <a:gd name="connsiteX14" fmla="*/ 796614 w 2304009"/>
                <a:gd name="connsiteY14" fmla="*/ 214120 h 3601995"/>
                <a:gd name="connsiteX15" fmla="*/ 853370 w 2304009"/>
                <a:gd name="connsiteY15" fmla="*/ 81690 h 3601995"/>
                <a:gd name="connsiteX16" fmla="*/ 973188 w 2304009"/>
                <a:gd name="connsiteY16" fmla="*/ 56464 h 3601995"/>
                <a:gd name="connsiteX17" fmla="*/ 1376785 w 2304009"/>
                <a:gd name="connsiteY17" fmla="*/ 18628 h 3601995"/>
                <a:gd name="connsiteX18" fmla="*/ 2095692 w 2304009"/>
                <a:gd name="connsiteY18" fmla="*/ 384388 h 3601995"/>
                <a:gd name="connsiteX19" fmla="*/ 2303797 w 2304009"/>
                <a:gd name="connsiteY19" fmla="*/ 630330 h 3601995"/>
                <a:gd name="connsiteX20" fmla="*/ 2057855 w 2304009"/>
                <a:gd name="connsiteY20" fmla="*/ 586186 h 3601995"/>
                <a:gd name="connsiteX0" fmla="*/ 2057855 w 2144172"/>
                <a:gd name="connsiteY0" fmla="*/ 586186 h 3601995"/>
                <a:gd name="connsiteX1" fmla="*/ 1862363 w 2144172"/>
                <a:gd name="connsiteY1" fmla="*/ 958253 h 3601995"/>
                <a:gd name="connsiteX2" fmla="*/ 1635339 w 2144172"/>
                <a:gd name="connsiteY2" fmla="*/ 1588873 h 3601995"/>
                <a:gd name="connsiteX3" fmla="*/ 1528134 w 2144172"/>
                <a:gd name="connsiteY3" fmla="*/ 2389762 h 3601995"/>
                <a:gd name="connsiteX4" fmla="*/ 1452459 w 2144172"/>
                <a:gd name="connsiteY4" fmla="*/ 3392448 h 3601995"/>
                <a:gd name="connsiteX5" fmla="*/ 1376785 w 2144172"/>
                <a:gd name="connsiteY5" fmla="*/ 3600553 h 3601995"/>
                <a:gd name="connsiteX6" fmla="*/ 58788 w 2144172"/>
                <a:gd name="connsiteY6" fmla="*/ 3480735 h 3601995"/>
                <a:gd name="connsiteX7" fmla="*/ 241668 w 2144172"/>
                <a:gd name="connsiteY7" fmla="*/ 3405061 h 3601995"/>
                <a:gd name="connsiteX8" fmla="*/ 348873 w 2144172"/>
                <a:gd name="connsiteY8" fmla="*/ 2730297 h 3601995"/>
                <a:gd name="connsiteX9" fmla="*/ 367792 w 2144172"/>
                <a:gd name="connsiteY9" fmla="*/ 2282556 h 3601995"/>
                <a:gd name="connsiteX10" fmla="*/ 443466 w 2144172"/>
                <a:gd name="connsiteY10" fmla="*/ 1576261 h 3601995"/>
                <a:gd name="connsiteX11" fmla="*/ 588509 w 2144172"/>
                <a:gd name="connsiteY11" fmla="*/ 1172664 h 3601995"/>
                <a:gd name="connsiteX12" fmla="*/ 620040 w 2144172"/>
                <a:gd name="connsiteY12" fmla="*/ 1040233 h 3601995"/>
                <a:gd name="connsiteX13" fmla="*/ 727245 w 2144172"/>
                <a:gd name="connsiteY13" fmla="*/ 447450 h 3601995"/>
                <a:gd name="connsiteX14" fmla="*/ 796614 w 2144172"/>
                <a:gd name="connsiteY14" fmla="*/ 214120 h 3601995"/>
                <a:gd name="connsiteX15" fmla="*/ 853370 w 2144172"/>
                <a:gd name="connsiteY15" fmla="*/ 81690 h 3601995"/>
                <a:gd name="connsiteX16" fmla="*/ 973188 w 2144172"/>
                <a:gd name="connsiteY16" fmla="*/ 56464 h 3601995"/>
                <a:gd name="connsiteX17" fmla="*/ 1376785 w 2144172"/>
                <a:gd name="connsiteY17" fmla="*/ 18628 h 3601995"/>
                <a:gd name="connsiteX18" fmla="*/ 2095692 w 2144172"/>
                <a:gd name="connsiteY18" fmla="*/ 384388 h 3601995"/>
                <a:gd name="connsiteX19" fmla="*/ 1982180 w 2144172"/>
                <a:gd name="connsiteY19" fmla="*/ 447450 h 3601995"/>
                <a:gd name="connsiteX20" fmla="*/ 2057855 w 2144172"/>
                <a:gd name="connsiteY20" fmla="*/ 586186 h 3601995"/>
                <a:gd name="connsiteX0" fmla="*/ 2057855 w 2063707"/>
                <a:gd name="connsiteY0" fmla="*/ 574335 h 3590144"/>
                <a:gd name="connsiteX1" fmla="*/ 1862363 w 2063707"/>
                <a:gd name="connsiteY1" fmla="*/ 946402 h 3590144"/>
                <a:gd name="connsiteX2" fmla="*/ 1635339 w 2063707"/>
                <a:gd name="connsiteY2" fmla="*/ 1577022 h 3590144"/>
                <a:gd name="connsiteX3" fmla="*/ 1528134 w 2063707"/>
                <a:gd name="connsiteY3" fmla="*/ 2377911 h 3590144"/>
                <a:gd name="connsiteX4" fmla="*/ 1452459 w 2063707"/>
                <a:gd name="connsiteY4" fmla="*/ 3380597 h 3590144"/>
                <a:gd name="connsiteX5" fmla="*/ 1376785 w 2063707"/>
                <a:gd name="connsiteY5" fmla="*/ 3588702 h 3590144"/>
                <a:gd name="connsiteX6" fmla="*/ 58788 w 2063707"/>
                <a:gd name="connsiteY6" fmla="*/ 3468884 h 3590144"/>
                <a:gd name="connsiteX7" fmla="*/ 241668 w 2063707"/>
                <a:gd name="connsiteY7" fmla="*/ 3393210 h 3590144"/>
                <a:gd name="connsiteX8" fmla="*/ 348873 w 2063707"/>
                <a:gd name="connsiteY8" fmla="*/ 2718446 h 3590144"/>
                <a:gd name="connsiteX9" fmla="*/ 367792 w 2063707"/>
                <a:gd name="connsiteY9" fmla="*/ 2270705 h 3590144"/>
                <a:gd name="connsiteX10" fmla="*/ 443466 w 2063707"/>
                <a:gd name="connsiteY10" fmla="*/ 1564410 h 3590144"/>
                <a:gd name="connsiteX11" fmla="*/ 588509 w 2063707"/>
                <a:gd name="connsiteY11" fmla="*/ 1160813 h 3590144"/>
                <a:gd name="connsiteX12" fmla="*/ 620040 w 2063707"/>
                <a:gd name="connsiteY12" fmla="*/ 1028382 h 3590144"/>
                <a:gd name="connsiteX13" fmla="*/ 727245 w 2063707"/>
                <a:gd name="connsiteY13" fmla="*/ 435599 h 3590144"/>
                <a:gd name="connsiteX14" fmla="*/ 796614 w 2063707"/>
                <a:gd name="connsiteY14" fmla="*/ 202269 h 3590144"/>
                <a:gd name="connsiteX15" fmla="*/ 853370 w 2063707"/>
                <a:gd name="connsiteY15" fmla="*/ 69839 h 3590144"/>
                <a:gd name="connsiteX16" fmla="*/ 973188 w 2063707"/>
                <a:gd name="connsiteY16" fmla="*/ 44613 h 3590144"/>
                <a:gd name="connsiteX17" fmla="*/ 1376785 w 2063707"/>
                <a:gd name="connsiteY17" fmla="*/ 6777 h 3590144"/>
                <a:gd name="connsiteX18" fmla="*/ 1679482 w 2063707"/>
                <a:gd name="connsiteY18" fmla="*/ 195963 h 3590144"/>
                <a:gd name="connsiteX19" fmla="*/ 1982180 w 2063707"/>
                <a:gd name="connsiteY19" fmla="*/ 435599 h 3590144"/>
                <a:gd name="connsiteX20" fmla="*/ 2057855 w 2063707"/>
                <a:gd name="connsiteY20" fmla="*/ 574335 h 3590144"/>
                <a:gd name="connsiteX0" fmla="*/ 2042837 w 2048689"/>
                <a:gd name="connsiteY0" fmla="*/ 574335 h 3510343"/>
                <a:gd name="connsiteX1" fmla="*/ 1847345 w 2048689"/>
                <a:gd name="connsiteY1" fmla="*/ 946402 h 3510343"/>
                <a:gd name="connsiteX2" fmla="*/ 1620321 w 2048689"/>
                <a:gd name="connsiteY2" fmla="*/ 1577022 h 3510343"/>
                <a:gd name="connsiteX3" fmla="*/ 1513116 w 2048689"/>
                <a:gd name="connsiteY3" fmla="*/ 2377911 h 3510343"/>
                <a:gd name="connsiteX4" fmla="*/ 1437441 w 2048689"/>
                <a:gd name="connsiteY4" fmla="*/ 3380597 h 3510343"/>
                <a:gd name="connsiteX5" fmla="*/ 1134743 w 2048689"/>
                <a:gd name="connsiteY5" fmla="*/ 3506721 h 3510343"/>
                <a:gd name="connsiteX6" fmla="*/ 43770 w 2048689"/>
                <a:gd name="connsiteY6" fmla="*/ 3468884 h 3510343"/>
                <a:gd name="connsiteX7" fmla="*/ 226650 w 2048689"/>
                <a:gd name="connsiteY7" fmla="*/ 3393210 h 3510343"/>
                <a:gd name="connsiteX8" fmla="*/ 333855 w 2048689"/>
                <a:gd name="connsiteY8" fmla="*/ 2718446 h 3510343"/>
                <a:gd name="connsiteX9" fmla="*/ 352774 w 2048689"/>
                <a:gd name="connsiteY9" fmla="*/ 2270705 h 3510343"/>
                <a:gd name="connsiteX10" fmla="*/ 428448 w 2048689"/>
                <a:gd name="connsiteY10" fmla="*/ 1564410 h 3510343"/>
                <a:gd name="connsiteX11" fmla="*/ 573491 w 2048689"/>
                <a:gd name="connsiteY11" fmla="*/ 1160813 h 3510343"/>
                <a:gd name="connsiteX12" fmla="*/ 605022 w 2048689"/>
                <a:gd name="connsiteY12" fmla="*/ 1028382 h 3510343"/>
                <a:gd name="connsiteX13" fmla="*/ 712227 w 2048689"/>
                <a:gd name="connsiteY13" fmla="*/ 435599 h 3510343"/>
                <a:gd name="connsiteX14" fmla="*/ 781596 w 2048689"/>
                <a:gd name="connsiteY14" fmla="*/ 202269 h 3510343"/>
                <a:gd name="connsiteX15" fmla="*/ 838352 w 2048689"/>
                <a:gd name="connsiteY15" fmla="*/ 69839 h 3510343"/>
                <a:gd name="connsiteX16" fmla="*/ 958170 w 2048689"/>
                <a:gd name="connsiteY16" fmla="*/ 44613 h 3510343"/>
                <a:gd name="connsiteX17" fmla="*/ 1361767 w 2048689"/>
                <a:gd name="connsiteY17" fmla="*/ 6777 h 3510343"/>
                <a:gd name="connsiteX18" fmla="*/ 1664464 w 2048689"/>
                <a:gd name="connsiteY18" fmla="*/ 195963 h 3510343"/>
                <a:gd name="connsiteX19" fmla="*/ 1967162 w 2048689"/>
                <a:gd name="connsiteY19" fmla="*/ 435599 h 3510343"/>
                <a:gd name="connsiteX20" fmla="*/ 2042837 w 2048689"/>
                <a:gd name="connsiteY20" fmla="*/ 574335 h 3510343"/>
                <a:gd name="connsiteX0" fmla="*/ 1820954 w 1826806"/>
                <a:gd name="connsiteY0" fmla="*/ 574335 h 3511079"/>
                <a:gd name="connsiteX1" fmla="*/ 1625462 w 1826806"/>
                <a:gd name="connsiteY1" fmla="*/ 946402 h 3511079"/>
                <a:gd name="connsiteX2" fmla="*/ 1398438 w 1826806"/>
                <a:gd name="connsiteY2" fmla="*/ 1577022 h 3511079"/>
                <a:gd name="connsiteX3" fmla="*/ 1291233 w 1826806"/>
                <a:gd name="connsiteY3" fmla="*/ 2377911 h 3511079"/>
                <a:gd name="connsiteX4" fmla="*/ 1215558 w 1826806"/>
                <a:gd name="connsiteY4" fmla="*/ 3380597 h 3511079"/>
                <a:gd name="connsiteX5" fmla="*/ 912860 w 1826806"/>
                <a:gd name="connsiteY5" fmla="*/ 3506721 h 3511079"/>
                <a:gd name="connsiteX6" fmla="*/ 288547 w 1826806"/>
                <a:gd name="connsiteY6" fmla="*/ 3456272 h 3511079"/>
                <a:gd name="connsiteX7" fmla="*/ 4767 w 1826806"/>
                <a:gd name="connsiteY7" fmla="*/ 3393210 h 3511079"/>
                <a:gd name="connsiteX8" fmla="*/ 111972 w 1826806"/>
                <a:gd name="connsiteY8" fmla="*/ 2718446 h 3511079"/>
                <a:gd name="connsiteX9" fmla="*/ 130891 w 1826806"/>
                <a:gd name="connsiteY9" fmla="*/ 2270705 h 3511079"/>
                <a:gd name="connsiteX10" fmla="*/ 206565 w 1826806"/>
                <a:gd name="connsiteY10" fmla="*/ 1564410 h 3511079"/>
                <a:gd name="connsiteX11" fmla="*/ 351608 w 1826806"/>
                <a:gd name="connsiteY11" fmla="*/ 1160813 h 3511079"/>
                <a:gd name="connsiteX12" fmla="*/ 383139 w 1826806"/>
                <a:gd name="connsiteY12" fmla="*/ 1028382 h 3511079"/>
                <a:gd name="connsiteX13" fmla="*/ 490344 w 1826806"/>
                <a:gd name="connsiteY13" fmla="*/ 435599 h 3511079"/>
                <a:gd name="connsiteX14" fmla="*/ 559713 w 1826806"/>
                <a:gd name="connsiteY14" fmla="*/ 202269 h 3511079"/>
                <a:gd name="connsiteX15" fmla="*/ 616469 w 1826806"/>
                <a:gd name="connsiteY15" fmla="*/ 69839 h 3511079"/>
                <a:gd name="connsiteX16" fmla="*/ 736287 w 1826806"/>
                <a:gd name="connsiteY16" fmla="*/ 44613 h 3511079"/>
                <a:gd name="connsiteX17" fmla="*/ 1139884 w 1826806"/>
                <a:gd name="connsiteY17" fmla="*/ 6777 h 3511079"/>
                <a:gd name="connsiteX18" fmla="*/ 1442581 w 1826806"/>
                <a:gd name="connsiteY18" fmla="*/ 195963 h 3511079"/>
                <a:gd name="connsiteX19" fmla="*/ 1745279 w 1826806"/>
                <a:gd name="connsiteY19" fmla="*/ 435599 h 3511079"/>
                <a:gd name="connsiteX20" fmla="*/ 1820954 w 1826806"/>
                <a:gd name="connsiteY20" fmla="*/ 574335 h 3511079"/>
                <a:gd name="connsiteX0" fmla="*/ 1820954 w 1826806"/>
                <a:gd name="connsiteY0" fmla="*/ 634463 h 3571207"/>
                <a:gd name="connsiteX1" fmla="*/ 1625462 w 1826806"/>
                <a:gd name="connsiteY1" fmla="*/ 1006530 h 3571207"/>
                <a:gd name="connsiteX2" fmla="*/ 1398438 w 1826806"/>
                <a:gd name="connsiteY2" fmla="*/ 1637150 h 3571207"/>
                <a:gd name="connsiteX3" fmla="*/ 1291233 w 1826806"/>
                <a:gd name="connsiteY3" fmla="*/ 2438039 h 3571207"/>
                <a:gd name="connsiteX4" fmla="*/ 1215558 w 1826806"/>
                <a:gd name="connsiteY4" fmla="*/ 3440725 h 3571207"/>
                <a:gd name="connsiteX5" fmla="*/ 912860 w 1826806"/>
                <a:gd name="connsiteY5" fmla="*/ 3566849 h 3571207"/>
                <a:gd name="connsiteX6" fmla="*/ 288547 w 1826806"/>
                <a:gd name="connsiteY6" fmla="*/ 3516400 h 3571207"/>
                <a:gd name="connsiteX7" fmla="*/ 4767 w 1826806"/>
                <a:gd name="connsiteY7" fmla="*/ 3453338 h 3571207"/>
                <a:gd name="connsiteX8" fmla="*/ 111972 w 1826806"/>
                <a:gd name="connsiteY8" fmla="*/ 2778574 h 3571207"/>
                <a:gd name="connsiteX9" fmla="*/ 130891 w 1826806"/>
                <a:gd name="connsiteY9" fmla="*/ 2330833 h 3571207"/>
                <a:gd name="connsiteX10" fmla="*/ 206565 w 1826806"/>
                <a:gd name="connsiteY10" fmla="*/ 1624538 h 3571207"/>
                <a:gd name="connsiteX11" fmla="*/ 351608 w 1826806"/>
                <a:gd name="connsiteY11" fmla="*/ 1220941 h 3571207"/>
                <a:gd name="connsiteX12" fmla="*/ 383139 w 1826806"/>
                <a:gd name="connsiteY12" fmla="*/ 1088510 h 3571207"/>
                <a:gd name="connsiteX13" fmla="*/ 490344 w 1826806"/>
                <a:gd name="connsiteY13" fmla="*/ 495727 h 3571207"/>
                <a:gd name="connsiteX14" fmla="*/ 559713 w 1826806"/>
                <a:gd name="connsiteY14" fmla="*/ 262397 h 3571207"/>
                <a:gd name="connsiteX15" fmla="*/ 591244 w 1826806"/>
                <a:gd name="connsiteY15" fmla="*/ 3843 h 3571207"/>
                <a:gd name="connsiteX16" fmla="*/ 736287 w 1826806"/>
                <a:gd name="connsiteY16" fmla="*/ 104741 h 3571207"/>
                <a:gd name="connsiteX17" fmla="*/ 1139884 w 1826806"/>
                <a:gd name="connsiteY17" fmla="*/ 66905 h 3571207"/>
                <a:gd name="connsiteX18" fmla="*/ 1442581 w 1826806"/>
                <a:gd name="connsiteY18" fmla="*/ 256091 h 3571207"/>
                <a:gd name="connsiteX19" fmla="*/ 1745279 w 1826806"/>
                <a:gd name="connsiteY19" fmla="*/ 495727 h 3571207"/>
                <a:gd name="connsiteX20" fmla="*/ 1820954 w 1826806"/>
                <a:gd name="connsiteY20" fmla="*/ 634463 h 3571207"/>
                <a:gd name="connsiteX0" fmla="*/ 1820954 w 1826806"/>
                <a:gd name="connsiteY0" fmla="*/ 657961 h 3594705"/>
                <a:gd name="connsiteX1" fmla="*/ 1625462 w 1826806"/>
                <a:gd name="connsiteY1" fmla="*/ 1030028 h 3594705"/>
                <a:gd name="connsiteX2" fmla="*/ 1398438 w 1826806"/>
                <a:gd name="connsiteY2" fmla="*/ 1660648 h 3594705"/>
                <a:gd name="connsiteX3" fmla="*/ 1291233 w 1826806"/>
                <a:gd name="connsiteY3" fmla="*/ 2461537 h 3594705"/>
                <a:gd name="connsiteX4" fmla="*/ 1215558 w 1826806"/>
                <a:gd name="connsiteY4" fmla="*/ 3464223 h 3594705"/>
                <a:gd name="connsiteX5" fmla="*/ 912860 w 1826806"/>
                <a:gd name="connsiteY5" fmla="*/ 3590347 h 3594705"/>
                <a:gd name="connsiteX6" fmla="*/ 288547 w 1826806"/>
                <a:gd name="connsiteY6" fmla="*/ 3539898 h 3594705"/>
                <a:gd name="connsiteX7" fmla="*/ 4767 w 1826806"/>
                <a:gd name="connsiteY7" fmla="*/ 3476836 h 3594705"/>
                <a:gd name="connsiteX8" fmla="*/ 111972 w 1826806"/>
                <a:gd name="connsiteY8" fmla="*/ 2802072 h 3594705"/>
                <a:gd name="connsiteX9" fmla="*/ 130891 w 1826806"/>
                <a:gd name="connsiteY9" fmla="*/ 2354331 h 3594705"/>
                <a:gd name="connsiteX10" fmla="*/ 206565 w 1826806"/>
                <a:gd name="connsiteY10" fmla="*/ 1648036 h 3594705"/>
                <a:gd name="connsiteX11" fmla="*/ 351608 w 1826806"/>
                <a:gd name="connsiteY11" fmla="*/ 1244439 h 3594705"/>
                <a:gd name="connsiteX12" fmla="*/ 383139 w 1826806"/>
                <a:gd name="connsiteY12" fmla="*/ 1112008 h 3594705"/>
                <a:gd name="connsiteX13" fmla="*/ 490344 w 1826806"/>
                <a:gd name="connsiteY13" fmla="*/ 519225 h 3594705"/>
                <a:gd name="connsiteX14" fmla="*/ 559713 w 1826806"/>
                <a:gd name="connsiteY14" fmla="*/ 285895 h 3594705"/>
                <a:gd name="connsiteX15" fmla="*/ 591244 w 1826806"/>
                <a:gd name="connsiteY15" fmla="*/ 27341 h 3594705"/>
                <a:gd name="connsiteX16" fmla="*/ 786736 w 1826806"/>
                <a:gd name="connsiteY16" fmla="*/ 14727 h 3594705"/>
                <a:gd name="connsiteX17" fmla="*/ 1139884 w 1826806"/>
                <a:gd name="connsiteY17" fmla="*/ 90403 h 3594705"/>
                <a:gd name="connsiteX18" fmla="*/ 1442581 w 1826806"/>
                <a:gd name="connsiteY18" fmla="*/ 279589 h 3594705"/>
                <a:gd name="connsiteX19" fmla="*/ 1745279 w 1826806"/>
                <a:gd name="connsiteY19" fmla="*/ 519225 h 3594705"/>
                <a:gd name="connsiteX20" fmla="*/ 1820954 w 1826806"/>
                <a:gd name="connsiteY20" fmla="*/ 657961 h 3594705"/>
                <a:gd name="connsiteX0" fmla="*/ 1820954 w 1825446"/>
                <a:gd name="connsiteY0" fmla="*/ 657961 h 3594705"/>
                <a:gd name="connsiteX1" fmla="*/ 1625462 w 1825446"/>
                <a:gd name="connsiteY1" fmla="*/ 1030028 h 3594705"/>
                <a:gd name="connsiteX2" fmla="*/ 1398438 w 1825446"/>
                <a:gd name="connsiteY2" fmla="*/ 1660648 h 3594705"/>
                <a:gd name="connsiteX3" fmla="*/ 1291233 w 1825446"/>
                <a:gd name="connsiteY3" fmla="*/ 2461537 h 3594705"/>
                <a:gd name="connsiteX4" fmla="*/ 1215558 w 1825446"/>
                <a:gd name="connsiteY4" fmla="*/ 3464223 h 3594705"/>
                <a:gd name="connsiteX5" fmla="*/ 912860 w 1825446"/>
                <a:gd name="connsiteY5" fmla="*/ 3590347 h 3594705"/>
                <a:gd name="connsiteX6" fmla="*/ 288547 w 1825446"/>
                <a:gd name="connsiteY6" fmla="*/ 3539898 h 3594705"/>
                <a:gd name="connsiteX7" fmla="*/ 4767 w 1825446"/>
                <a:gd name="connsiteY7" fmla="*/ 3476836 h 3594705"/>
                <a:gd name="connsiteX8" fmla="*/ 111972 w 1825446"/>
                <a:gd name="connsiteY8" fmla="*/ 2802072 h 3594705"/>
                <a:gd name="connsiteX9" fmla="*/ 130891 w 1825446"/>
                <a:gd name="connsiteY9" fmla="*/ 2354331 h 3594705"/>
                <a:gd name="connsiteX10" fmla="*/ 206565 w 1825446"/>
                <a:gd name="connsiteY10" fmla="*/ 1648036 h 3594705"/>
                <a:gd name="connsiteX11" fmla="*/ 351608 w 1825446"/>
                <a:gd name="connsiteY11" fmla="*/ 1244439 h 3594705"/>
                <a:gd name="connsiteX12" fmla="*/ 383139 w 1825446"/>
                <a:gd name="connsiteY12" fmla="*/ 1112008 h 3594705"/>
                <a:gd name="connsiteX13" fmla="*/ 490344 w 1825446"/>
                <a:gd name="connsiteY13" fmla="*/ 519225 h 3594705"/>
                <a:gd name="connsiteX14" fmla="*/ 559713 w 1825446"/>
                <a:gd name="connsiteY14" fmla="*/ 285895 h 3594705"/>
                <a:gd name="connsiteX15" fmla="*/ 591244 w 1825446"/>
                <a:gd name="connsiteY15" fmla="*/ 27341 h 3594705"/>
                <a:gd name="connsiteX16" fmla="*/ 786736 w 1825446"/>
                <a:gd name="connsiteY16" fmla="*/ 14727 h 3594705"/>
                <a:gd name="connsiteX17" fmla="*/ 1139884 w 1825446"/>
                <a:gd name="connsiteY17" fmla="*/ 90403 h 3594705"/>
                <a:gd name="connsiteX18" fmla="*/ 1549786 w 1825446"/>
                <a:gd name="connsiteY18" fmla="*/ 248058 h 3594705"/>
                <a:gd name="connsiteX19" fmla="*/ 1745279 w 1825446"/>
                <a:gd name="connsiteY19" fmla="*/ 519225 h 3594705"/>
                <a:gd name="connsiteX20" fmla="*/ 1820954 w 1825446"/>
                <a:gd name="connsiteY20" fmla="*/ 657961 h 3594705"/>
                <a:gd name="connsiteX0" fmla="*/ 1820954 w 1899317"/>
                <a:gd name="connsiteY0" fmla="*/ 657961 h 3594705"/>
                <a:gd name="connsiteX1" fmla="*/ 1625462 w 1899317"/>
                <a:gd name="connsiteY1" fmla="*/ 1030028 h 3594705"/>
                <a:gd name="connsiteX2" fmla="*/ 1398438 w 1899317"/>
                <a:gd name="connsiteY2" fmla="*/ 1660648 h 3594705"/>
                <a:gd name="connsiteX3" fmla="*/ 1291233 w 1899317"/>
                <a:gd name="connsiteY3" fmla="*/ 2461537 h 3594705"/>
                <a:gd name="connsiteX4" fmla="*/ 1215558 w 1899317"/>
                <a:gd name="connsiteY4" fmla="*/ 3464223 h 3594705"/>
                <a:gd name="connsiteX5" fmla="*/ 912860 w 1899317"/>
                <a:gd name="connsiteY5" fmla="*/ 3590347 h 3594705"/>
                <a:gd name="connsiteX6" fmla="*/ 288547 w 1899317"/>
                <a:gd name="connsiteY6" fmla="*/ 3539898 h 3594705"/>
                <a:gd name="connsiteX7" fmla="*/ 4767 w 1899317"/>
                <a:gd name="connsiteY7" fmla="*/ 3476836 h 3594705"/>
                <a:gd name="connsiteX8" fmla="*/ 111972 w 1899317"/>
                <a:gd name="connsiteY8" fmla="*/ 2802072 h 3594705"/>
                <a:gd name="connsiteX9" fmla="*/ 130891 w 1899317"/>
                <a:gd name="connsiteY9" fmla="*/ 2354331 h 3594705"/>
                <a:gd name="connsiteX10" fmla="*/ 206565 w 1899317"/>
                <a:gd name="connsiteY10" fmla="*/ 1648036 h 3594705"/>
                <a:gd name="connsiteX11" fmla="*/ 351608 w 1899317"/>
                <a:gd name="connsiteY11" fmla="*/ 1244439 h 3594705"/>
                <a:gd name="connsiteX12" fmla="*/ 383139 w 1899317"/>
                <a:gd name="connsiteY12" fmla="*/ 1112008 h 3594705"/>
                <a:gd name="connsiteX13" fmla="*/ 490344 w 1899317"/>
                <a:gd name="connsiteY13" fmla="*/ 519225 h 3594705"/>
                <a:gd name="connsiteX14" fmla="*/ 559713 w 1899317"/>
                <a:gd name="connsiteY14" fmla="*/ 285895 h 3594705"/>
                <a:gd name="connsiteX15" fmla="*/ 591244 w 1899317"/>
                <a:gd name="connsiteY15" fmla="*/ 27341 h 3594705"/>
                <a:gd name="connsiteX16" fmla="*/ 786736 w 1899317"/>
                <a:gd name="connsiteY16" fmla="*/ 14727 h 3594705"/>
                <a:gd name="connsiteX17" fmla="*/ 1139884 w 1899317"/>
                <a:gd name="connsiteY17" fmla="*/ 90403 h 3594705"/>
                <a:gd name="connsiteX18" fmla="*/ 1549786 w 1899317"/>
                <a:gd name="connsiteY18" fmla="*/ 248058 h 3594705"/>
                <a:gd name="connsiteX19" fmla="*/ 1884016 w 1899317"/>
                <a:gd name="connsiteY19" fmla="*/ 475082 h 3594705"/>
                <a:gd name="connsiteX20" fmla="*/ 1820954 w 1899317"/>
                <a:gd name="connsiteY20" fmla="*/ 657961 h 3594705"/>
                <a:gd name="connsiteX0" fmla="*/ 1820954 w 1899317"/>
                <a:gd name="connsiteY0" fmla="*/ 657961 h 3679575"/>
                <a:gd name="connsiteX1" fmla="*/ 1625462 w 1899317"/>
                <a:gd name="connsiteY1" fmla="*/ 1030028 h 3679575"/>
                <a:gd name="connsiteX2" fmla="*/ 1398438 w 1899317"/>
                <a:gd name="connsiteY2" fmla="*/ 1660648 h 3679575"/>
                <a:gd name="connsiteX3" fmla="*/ 1291233 w 1899317"/>
                <a:gd name="connsiteY3" fmla="*/ 2461537 h 3679575"/>
                <a:gd name="connsiteX4" fmla="*/ 1215558 w 1899317"/>
                <a:gd name="connsiteY4" fmla="*/ 3464223 h 3679575"/>
                <a:gd name="connsiteX5" fmla="*/ 931779 w 1899317"/>
                <a:gd name="connsiteY5" fmla="*/ 3678634 h 3679575"/>
                <a:gd name="connsiteX6" fmla="*/ 288547 w 1899317"/>
                <a:gd name="connsiteY6" fmla="*/ 3539898 h 3679575"/>
                <a:gd name="connsiteX7" fmla="*/ 4767 w 1899317"/>
                <a:gd name="connsiteY7" fmla="*/ 3476836 h 3679575"/>
                <a:gd name="connsiteX8" fmla="*/ 111972 w 1899317"/>
                <a:gd name="connsiteY8" fmla="*/ 2802072 h 3679575"/>
                <a:gd name="connsiteX9" fmla="*/ 130891 w 1899317"/>
                <a:gd name="connsiteY9" fmla="*/ 2354331 h 3679575"/>
                <a:gd name="connsiteX10" fmla="*/ 206565 w 1899317"/>
                <a:gd name="connsiteY10" fmla="*/ 1648036 h 3679575"/>
                <a:gd name="connsiteX11" fmla="*/ 351608 w 1899317"/>
                <a:gd name="connsiteY11" fmla="*/ 1244439 h 3679575"/>
                <a:gd name="connsiteX12" fmla="*/ 383139 w 1899317"/>
                <a:gd name="connsiteY12" fmla="*/ 1112008 h 3679575"/>
                <a:gd name="connsiteX13" fmla="*/ 490344 w 1899317"/>
                <a:gd name="connsiteY13" fmla="*/ 519225 h 3679575"/>
                <a:gd name="connsiteX14" fmla="*/ 559713 w 1899317"/>
                <a:gd name="connsiteY14" fmla="*/ 285895 h 3679575"/>
                <a:gd name="connsiteX15" fmla="*/ 591244 w 1899317"/>
                <a:gd name="connsiteY15" fmla="*/ 27341 h 3679575"/>
                <a:gd name="connsiteX16" fmla="*/ 786736 w 1899317"/>
                <a:gd name="connsiteY16" fmla="*/ 14727 h 3679575"/>
                <a:gd name="connsiteX17" fmla="*/ 1139884 w 1899317"/>
                <a:gd name="connsiteY17" fmla="*/ 90403 h 3679575"/>
                <a:gd name="connsiteX18" fmla="*/ 1549786 w 1899317"/>
                <a:gd name="connsiteY18" fmla="*/ 248058 h 3679575"/>
                <a:gd name="connsiteX19" fmla="*/ 1884016 w 1899317"/>
                <a:gd name="connsiteY19" fmla="*/ 475082 h 3679575"/>
                <a:gd name="connsiteX20" fmla="*/ 1820954 w 1899317"/>
                <a:gd name="connsiteY20" fmla="*/ 657961 h 3679575"/>
                <a:gd name="connsiteX0" fmla="*/ 1820954 w 1899317"/>
                <a:gd name="connsiteY0" fmla="*/ 657961 h 3678634"/>
                <a:gd name="connsiteX1" fmla="*/ 1625462 w 1899317"/>
                <a:gd name="connsiteY1" fmla="*/ 1030028 h 3678634"/>
                <a:gd name="connsiteX2" fmla="*/ 1398438 w 1899317"/>
                <a:gd name="connsiteY2" fmla="*/ 1660648 h 3678634"/>
                <a:gd name="connsiteX3" fmla="*/ 1291233 w 1899317"/>
                <a:gd name="connsiteY3" fmla="*/ 2461537 h 3678634"/>
                <a:gd name="connsiteX4" fmla="*/ 1215558 w 1899317"/>
                <a:gd name="connsiteY4" fmla="*/ 3464223 h 3678634"/>
                <a:gd name="connsiteX5" fmla="*/ 931779 w 1899317"/>
                <a:gd name="connsiteY5" fmla="*/ 3678634 h 3678634"/>
                <a:gd name="connsiteX6" fmla="*/ 288547 w 1899317"/>
                <a:gd name="connsiteY6" fmla="*/ 3539898 h 3678634"/>
                <a:gd name="connsiteX7" fmla="*/ 4767 w 1899317"/>
                <a:gd name="connsiteY7" fmla="*/ 3476836 h 3678634"/>
                <a:gd name="connsiteX8" fmla="*/ 111972 w 1899317"/>
                <a:gd name="connsiteY8" fmla="*/ 2802072 h 3678634"/>
                <a:gd name="connsiteX9" fmla="*/ 130891 w 1899317"/>
                <a:gd name="connsiteY9" fmla="*/ 2354331 h 3678634"/>
                <a:gd name="connsiteX10" fmla="*/ 206565 w 1899317"/>
                <a:gd name="connsiteY10" fmla="*/ 1648036 h 3678634"/>
                <a:gd name="connsiteX11" fmla="*/ 351608 w 1899317"/>
                <a:gd name="connsiteY11" fmla="*/ 1244439 h 3678634"/>
                <a:gd name="connsiteX12" fmla="*/ 383139 w 1899317"/>
                <a:gd name="connsiteY12" fmla="*/ 1112008 h 3678634"/>
                <a:gd name="connsiteX13" fmla="*/ 490344 w 1899317"/>
                <a:gd name="connsiteY13" fmla="*/ 519225 h 3678634"/>
                <a:gd name="connsiteX14" fmla="*/ 559713 w 1899317"/>
                <a:gd name="connsiteY14" fmla="*/ 285895 h 3678634"/>
                <a:gd name="connsiteX15" fmla="*/ 591244 w 1899317"/>
                <a:gd name="connsiteY15" fmla="*/ 27341 h 3678634"/>
                <a:gd name="connsiteX16" fmla="*/ 786736 w 1899317"/>
                <a:gd name="connsiteY16" fmla="*/ 14727 h 3678634"/>
                <a:gd name="connsiteX17" fmla="*/ 1139884 w 1899317"/>
                <a:gd name="connsiteY17" fmla="*/ 90403 h 3678634"/>
                <a:gd name="connsiteX18" fmla="*/ 1549786 w 1899317"/>
                <a:gd name="connsiteY18" fmla="*/ 248058 h 3678634"/>
                <a:gd name="connsiteX19" fmla="*/ 1884016 w 1899317"/>
                <a:gd name="connsiteY19" fmla="*/ 475082 h 3678634"/>
                <a:gd name="connsiteX20" fmla="*/ 1820954 w 1899317"/>
                <a:gd name="connsiteY20" fmla="*/ 657961 h 3678634"/>
                <a:gd name="connsiteX0" fmla="*/ 1820954 w 1899317"/>
                <a:gd name="connsiteY0" fmla="*/ 657961 h 3684840"/>
                <a:gd name="connsiteX1" fmla="*/ 1625462 w 1899317"/>
                <a:gd name="connsiteY1" fmla="*/ 1030028 h 3684840"/>
                <a:gd name="connsiteX2" fmla="*/ 1398438 w 1899317"/>
                <a:gd name="connsiteY2" fmla="*/ 1660648 h 3684840"/>
                <a:gd name="connsiteX3" fmla="*/ 1291233 w 1899317"/>
                <a:gd name="connsiteY3" fmla="*/ 2461537 h 3684840"/>
                <a:gd name="connsiteX4" fmla="*/ 1215558 w 1899317"/>
                <a:gd name="connsiteY4" fmla="*/ 3464223 h 3684840"/>
                <a:gd name="connsiteX5" fmla="*/ 931779 w 1899317"/>
                <a:gd name="connsiteY5" fmla="*/ 3678634 h 3684840"/>
                <a:gd name="connsiteX6" fmla="*/ 288547 w 1899317"/>
                <a:gd name="connsiteY6" fmla="*/ 3539898 h 3684840"/>
                <a:gd name="connsiteX7" fmla="*/ 4767 w 1899317"/>
                <a:gd name="connsiteY7" fmla="*/ 3476836 h 3684840"/>
                <a:gd name="connsiteX8" fmla="*/ 111972 w 1899317"/>
                <a:gd name="connsiteY8" fmla="*/ 2802072 h 3684840"/>
                <a:gd name="connsiteX9" fmla="*/ 130891 w 1899317"/>
                <a:gd name="connsiteY9" fmla="*/ 2354331 h 3684840"/>
                <a:gd name="connsiteX10" fmla="*/ 206565 w 1899317"/>
                <a:gd name="connsiteY10" fmla="*/ 1648036 h 3684840"/>
                <a:gd name="connsiteX11" fmla="*/ 351608 w 1899317"/>
                <a:gd name="connsiteY11" fmla="*/ 1244439 h 3684840"/>
                <a:gd name="connsiteX12" fmla="*/ 383139 w 1899317"/>
                <a:gd name="connsiteY12" fmla="*/ 1112008 h 3684840"/>
                <a:gd name="connsiteX13" fmla="*/ 490344 w 1899317"/>
                <a:gd name="connsiteY13" fmla="*/ 519225 h 3684840"/>
                <a:gd name="connsiteX14" fmla="*/ 559713 w 1899317"/>
                <a:gd name="connsiteY14" fmla="*/ 285895 h 3684840"/>
                <a:gd name="connsiteX15" fmla="*/ 591244 w 1899317"/>
                <a:gd name="connsiteY15" fmla="*/ 27341 h 3684840"/>
                <a:gd name="connsiteX16" fmla="*/ 786736 w 1899317"/>
                <a:gd name="connsiteY16" fmla="*/ 14727 h 3684840"/>
                <a:gd name="connsiteX17" fmla="*/ 1139884 w 1899317"/>
                <a:gd name="connsiteY17" fmla="*/ 90403 h 3684840"/>
                <a:gd name="connsiteX18" fmla="*/ 1549786 w 1899317"/>
                <a:gd name="connsiteY18" fmla="*/ 248058 h 3684840"/>
                <a:gd name="connsiteX19" fmla="*/ 1884016 w 1899317"/>
                <a:gd name="connsiteY19" fmla="*/ 475082 h 3684840"/>
                <a:gd name="connsiteX20" fmla="*/ 1820954 w 1899317"/>
                <a:gd name="connsiteY20" fmla="*/ 657961 h 3684840"/>
                <a:gd name="connsiteX0" fmla="*/ 1820408 w 1898771"/>
                <a:gd name="connsiteY0" fmla="*/ 657961 h 3696717"/>
                <a:gd name="connsiteX1" fmla="*/ 1624916 w 1898771"/>
                <a:gd name="connsiteY1" fmla="*/ 1030028 h 3696717"/>
                <a:gd name="connsiteX2" fmla="*/ 1397892 w 1898771"/>
                <a:gd name="connsiteY2" fmla="*/ 1660648 h 3696717"/>
                <a:gd name="connsiteX3" fmla="*/ 1290687 w 1898771"/>
                <a:gd name="connsiteY3" fmla="*/ 2461537 h 3696717"/>
                <a:gd name="connsiteX4" fmla="*/ 1215012 w 1898771"/>
                <a:gd name="connsiteY4" fmla="*/ 3464223 h 3696717"/>
                <a:gd name="connsiteX5" fmla="*/ 931233 w 1898771"/>
                <a:gd name="connsiteY5" fmla="*/ 3678634 h 3696717"/>
                <a:gd name="connsiteX6" fmla="*/ 275389 w 1898771"/>
                <a:gd name="connsiteY6" fmla="*/ 3653410 h 3696717"/>
                <a:gd name="connsiteX7" fmla="*/ 4221 w 1898771"/>
                <a:gd name="connsiteY7" fmla="*/ 3476836 h 3696717"/>
                <a:gd name="connsiteX8" fmla="*/ 111426 w 1898771"/>
                <a:gd name="connsiteY8" fmla="*/ 2802072 h 3696717"/>
                <a:gd name="connsiteX9" fmla="*/ 130345 w 1898771"/>
                <a:gd name="connsiteY9" fmla="*/ 2354331 h 3696717"/>
                <a:gd name="connsiteX10" fmla="*/ 206019 w 1898771"/>
                <a:gd name="connsiteY10" fmla="*/ 1648036 h 3696717"/>
                <a:gd name="connsiteX11" fmla="*/ 351062 w 1898771"/>
                <a:gd name="connsiteY11" fmla="*/ 1244439 h 3696717"/>
                <a:gd name="connsiteX12" fmla="*/ 382593 w 1898771"/>
                <a:gd name="connsiteY12" fmla="*/ 1112008 h 3696717"/>
                <a:gd name="connsiteX13" fmla="*/ 489798 w 1898771"/>
                <a:gd name="connsiteY13" fmla="*/ 519225 h 3696717"/>
                <a:gd name="connsiteX14" fmla="*/ 559167 w 1898771"/>
                <a:gd name="connsiteY14" fmla="*/ 285895 h 3696717"/>
                <a:gd name="connsiteX15" fmla="*/ 590698 w 1898771"/>
                <a:gd name="connsiteY15" fmla="*/ 27341 h 3696717"/>
                <a:gd name="connsiteX16" fmla="*/ 786190 w 1898771"/>
                <a:gd name="connsiteY16" fmla="*/ 14727 h 3696717"/>
                <a:gd name="connsiteX17" fmla="*/ 1139338 w 1898771"/>
                <a:gd name="connsiteY17" fmla="*/ 90403 h 3696717"/>
                <a:gd name="connsiteX18" fmla="*/ 1549240 w 1898771"/>
                <a:gd name="connsiteY18" fmla="*/ 248058 h 3696717"/>
                <a:gd name="connsiteX19" fmla="*/ 1883470 w 1898771"/>
                <a:gd name="connsiteY19" fmla="*/ 475082 h 3696717"/>
                <a:gd name="connsiteX20" fmla="*/ 1820408 w 1898771"/>
                <a:gd name="connsiteY20" fmla="*/ 657961 h 3696717"/>
                <a:gd name="connsiteX0" fmla="*/ 1838878 w 1917241"/>
                <a:gd name="connsiteY0" fmla="*/ 657961 h 3691100"/>
                <a:gd name="connsiteX1" fmla="*/ 1643386 w 1917241"/>
                <a:gd name="connsiteY1" fmla="*/ 1030028 h 3691100"/>
                <a:gd name="connsiteX2" fmla="*/ 1416362 w 1917241"/>
                <a:gd name="connsiteY2" fmla="*/ 1660648 h 3691100"/>
                <a:gd name="connsiteX3" fmla="*/ 1309157 w 1917241"/>
                <a:gd name="connsiteY3" fmla="*/ 2461537 h 3691100"/>
                <a:gd name="connsiteX4" fmla="*/ 1233482 w 1917241"/>
                <a:gd name="connsiteY4" fmla="*/ 3464223 h 3691100"/>
                <a:gd name="connsiteX5" fmla="*/ 949703 w 1917241"/>
                <a:gd name="connsiteY5" fmla="*/ 3678634 h 3691100"/>
                <a:gd name="connsiteX6" fmla="*/ 293859 w 1917241"/>
                <a:gd name="connsiteY6" fmla="*/ 3653410 h 3691100"/>
                <a:gd name="connsiteX7" fmla="*/ 3772 w 1917241"/>
                <a:gd name="connsiteY7" fmla="*/ 3552510 h 3691100"/>
                <a:gd name="connsiteX8" fmla="*/ 129896 w 1917241"/>
                <a:gd name="connsiteY8" fmla="*/ 2802072 h 3691100"/>
                <a:gd name="connsiteX9" fmla="*/ 148815 w 1917241"/>
                <a:gd name="connsiteY9" fmla="*/ 2354331 h 3691100"/>
                <a:gd name="connsiteX10" fmla="*/ 224489 w 1917241"/>
                <a:gd name="connsiteY10" fmla="*/ 1648036 h 3691100"/>
                <a:gd name="connsiteX11" fmla="*/ 369532 w 1917241"/>
                <a:gd name="connsiteY11" fmla="*/ 1244439 h 3691100"/>
                <a:gd name="connsiteX12" fmla="*/ 401063 w 1917241"/>
                <a:gd name="connsiteY12" fmla="*/ 1112008 h 3691100"/>
                <a:gd name="connsiteX13" fmla="*/ 508268 w 1917241"/>
                <a:gd name="connsiteY13" fmla="*/ 519225 h 3691100"/>
                <a:gd name="connsiteX14" fmla="*/ 577637 w 1917241"/>
                <a:gd name="connsiteY14" fmla="*/ 285895 h 3691100"/>
                <a:gd name="connsiteX15" fmla="*/ 609168 w 1917241"/>
                <a:gd name="connsiteY15" fmla="*/ 27341 h 3691100"/>
                <a:gd name="connsiteX16" fmla="*/ 804660 w 1917241"/>
                <a:gd name="connsiteY16" fmla="*/ 14727 h 3691100"/>
                <a:gd name="connsiteX17" fmla="*/ 1157808 w 1917241"/>
                <a:gd name="connsiteY17" fmla="*/ 90403 h 3691100"/>
                <a:gd name="connsiteX18" fmla="*/ 1567710 w 1917241"/>
                <a:gd name="connsiteY18" fmla="*/ 248058 h 3691100"/>
                <a:gd name="connsiteX19" fmla="*/ 1901940 w 1917241"/>
                <a:gd name="connsiteY19" fmla="*/ 475082 h 3691100"/>
                <a:gd name="connsiteX20" fmla="*/ 1838878 w 1917241"/>
                <a:gd name="connsiteY20" fmla="*/ 657961 h 3691100"/>
                <a:gd name="connsiteX0" fmla="*/ 1894280 w 1972643"/>
                <a:gd name="connsiteY0" fmla="*/ 657961 h 3691100"/>
                <a:gd name="connsiteX1" fmla="*/ 1698788 w 1972643"/>
                <a:gd name="connsiteY1" fmla="*/ 1030028 h 3691100"/>
                <a:gd name="connsiteX2" fmla="*/ 1471764 w 1972643"/>
                <a:gd name="connsiteY2" fmla="*/ 1660648 h 3691100"/>
                <a:gd name="connsiteX3" fmla="*/ 1364559 w 1972643"/>
                <a:gd name="connsiteY3" fmla="*/ 2461537 h 3691100"/>
                <a:gd name="connsiteX4" fmla="*/ 1288884 w 1972643"/>
                <a:gd name="connsiteY4" fmla="*/ 3464223 h 3691100"/>
                <a:gd name="connsiteX5" fmla="*/ 1005105 w 1972643"/>
                <a:gd name="connsiteY5" fmla="*/ 3678634 h 3691100"/>
                <a:gd name="connsiteX6" fmla="*/ 349261 w 1972643"/>
                <a:gd name="connsiteY6" fmla="*/ 3653410 h 3691100"/>
                <a:gd name="connsiteX7" fmla="*/ 59174 w 1972643"/>
                <a:gd name="connsiteY7" fmla="*/ 3552510 h 3691100"/>
                <a:gd name="connsiteX8" fmla="*/ 185298 w 1972643"/>
                <a:gd name="connsiteY8" fmla="*/ 2802072 h 3691100"/>
                <a:gd name="connsiteX9" fmla="*/ 204217 w 1972643"/>
                <a:gd name="connsiteY9" fmla="*/ 2354331 h 3691100"/>
                <a:gd name="connsiteX10" fmla="*/ 279891 w 1972643"/>
                <a:gd name="connsiteY10" fmla="*/ 1648036 h 3691100"/>
                <a:gd name="connsiteX11" fmla="*/ 424934 w 1972643"/>
                <a:gd name="connsiteY11" fmla="*/ 1244439 h 3691100"/>
                <a:gd name="connsiteX12" fmla="*/ 456465 w 1972643"/>
                <a:gd name="connsiteY12" fmla="*/ 1112008 h 3691100"/>
                <a:gd name="connsiteX13" fmla="*/ 563670 w 1972643"/>
                <a:gd name="connsiteY13" fmla="*/ 519225 h 3691100"/>
                <a:gd name="connsiteX14" fmla="*/ 633039 w 1972643"/>
                <a:gd name="connsiteY14" fmla="*/ 285895 h 3691100"/>
                <a:gd name="connsiteX15" fmla="*/ 664570 w 1972643"/>
                <a:gd name="connsiteY15" fmla="*/ 27341 h 3691100"/>
                <a:gd name="connsiteX16" fmla="*/ 860062 w 1972643"/>
                <a:gd name="connsiteY16" fmla="*/ 14727 h 3691100"/>
                <a:gd name="connsiteX17" fmla="*/ 1213210 w 1972643"/>
                <a:gd name="connsiteY17" fmla="*/ 90403 h 3691100"/>
                <a:gd name="connsiteX18" fmla="*/ 1623112 w 1972643"/>
                <a:gd name="connsiteY18" fmla="*/ 248058 h 3691100"/>
                <a:gd name="connsiteX19" fmla="*/ 1957342 w 1972643"/>
                <a:gd name="connsiteY19" fmla="*/ 475082 h 3691100"/>
                <a:gd name="connsiteX20" fmla="*/ 1894280 w 1972643"/>
                <a:gd name="connsiteY20" fmla="*/ 657961 h 3691100"/>
                <a:gd name="connsiteX0" fmla="*/ 1836385 w 1914748"/>
                <a:gd name="connsiteY0" fmla="*/ 657961 h 3691100"/>
                <a:gd name="connsiteX1" fmla="*/ 1640893 w 1914748"/>
                <a:gd name="connsiteY1" fmla="*/ 1030028 h 3691100"/>
                <a:gd name="connsiteX2" fmla="*/ 1413869 w 1914748"/>
                <a:gd name="connsiteY2" fmla="*/ 1660648 h 3691100"/>
                <a:gd name="connsiteX3" fmla="*/ 1306664 w 1914748"/>
                <a:gd name="connsiteY3" fmla="*/ 2461537 h 3691100"/>
                <a:gd name="connsiteX4" fmla="*/ 1230989 w 1914748"/>
                <a:gd name="connsiteY4" fmla="*/ 3464223 h 3691100"/>
                <a:gd name="connsiteX5" fmla="*/ 947210 w 1914748"/>
                <a:gd name="connsiteY5" fmla="*/ 3678634 h 3691100"/>
                <a:gd name="connsiteX6" fmla="*/ 291366 w 1914748"/>
                <a:gd name="connsiteY6" fmla="*/ 3653410 h 3691100"/>
                <a:gd name="connsiteX7" fmla="*/ 1279 w 1914748"/>
                <a:gd name="connsiteY7" fmla="*/ 3552510 h 3691100"/>
                <a:gd name="connsiteX8" fmla="*/ 127403 w 1914748"/>
                <a:gd name="connsiteY8" fmla="*/ 2802072 h 3691100"/>
                <a:gd name="connsiteX9" fmla="*/ 146322 w 1914748"/>
                <a:gd name="connsiteY9" fmla="*/ 2354331 h 3691100"/>
                <a:gd name="connsiteX10" fmla="*/ 221996 w 1914748"/>
                <a:gd name="connsiteY10" fmla="*/ 1648036 h 3691100"/>
                <a:gd name="connsiteX11" fmla="*/ 367039 w 1914748"/>
                <a:gd name="connsiteY11" fmla="*/ 1244439 h 3691100"/>
                <a:gd name="connsiteX12" fmla="*/ 398570 w 1914748"/>
                <a:gd name="connsiteY12" fmla="*/ 1112008 h 3691100"/>
                <a:gd name="connsiteX13" fmla="*/ 505775 w 1914748"/>
                <a:gd name="connsiteY13" fmla="*/ 519225 h 3691100"/>
                <a:gd name="connsiteX14" fmla="*/ 575144 w 1914748"/>
                <a:gd name="connsiteY14" fmla="*/ 285895 h 3691100"/>
                <a:gd name="connsiteX15" fmla="*/ 606675 w 1914748"/>
                <a:gd name="connsiteY15" fmla="*/ 27341 h 3691100"/>
                <a:gd name="connsiteX16" fmla="*/ 802167 w 1914748"/>
                <a:gd name="connsiteY16" fmla="*/ 14727 h 3691100"/>
                <a:gd name="connsiteX17" fmla="*/ 1155315 w 1914748"/>
                <a:gd name="connsiteY17" fmla="*/ 90403 h 3691100"/>
                <a:gd name="connsiteX18" fmla="*/ 1565217 w 1914748"/>
                <a:gd name="connsiteY18" fmla="*/ 248058 h 3691100"/>
                <a:gd name="connsiteX19" fmla="*/ 1899447 w 1914748"/>
                <a:gd name="connsiteY19" fmla="*/ 475082 h 3691100"/>
                <a:gd name="connsiteX20" fmla="*/ 1836385 w 1914748"/>
                <a:gd name="connsiteY20" fmla="*/ 657961 h 3691100"/>
                <a:gd name="connsiteX0" fmla="*/ 1836385 w 1914748"/>
                <a:gd name="connsiteY0" fmla="*/ 657961 h 3715269"/>
                <a:gd name="connsiteX1" fmla="*/ 1640893 w 1914748"/>
                <a:gd name="connsiteY1" fmla="*/ 1030028 h 3715269"/>
                <a:gd name="connsiteX2" fmla="*/ 1413869 w 1914748"/>
                <a:gd name="connsiteY2" fmla="*/ 1660648 h 3715269"/>
                <a:gd name="connsiteX3" fmla="*/ 1306664 w 1914748"/>
                <a:gd name="connsiteY3" fmla="*/ 2461537 h 3715269"/>
                <a:gd name="connsiteX4" fmla="*/ 1237295 w 1914748"/>
                <a:gd name="connsiteY4" fmla="*/ 3602960 h 3715269"/>
                <a:gd name="connsiteX5" fmla="*/ 947210 w 1914748"/>
                <a:gd name="connsiteY5" fmla="*/ 3678634 h 3715269"/>
                <a:gd name="connsiteX6" fmla="*/ 291366 w 1914748"/>
                <a:gd name="connsiteY6" fmla="*/ 3653410 h 3715269"/>
                <a:gd name="connsiteX7" fmla="*/ 1279 w 1914748"/>
                <a:gd name="connsiteY7" fmla="*/ 3552510 h 3715269"/>
                <a:gd name="connsiteX8" fmla="*/ 127403 w 1914748"/>
                <a:gd name="connsiteY8" fmla="*/ 2802072 h 3715269"/>
                <a:gd name="connsiteX9" fmla="*/ 146322 w 1914748"/>
                <a:gd name="connsiteY9" fmla="*/ 2354331 h 3715269"/>
                <a:gd name="connsiteX10" fmla="*/ 221996 w 1914748"/>
                <a:gd name="connsiteY10" fmla="*/ 1648036 h 3715269"/>
                <a:gd name="connsiteX11" fmla="*/ 367039 w 1914748"/>
                <a:gd name="connsiteY11" fmla="*/ 1244439 h 3715269"/>
                <a:gd name="connsiteX12" fmla="*/ 398570 w 1914748"/>
                <a:gd name="connsiteY12" fmla="*/ 1112008 h 3715269"/>
                <a:gd name="connsiteX13" fmla="*/ 505775 w 1914748"/>
                <a:gd name="connsiteY13" fmla="*/ 519225 h 3715269"/>
                <a:gd name="connsiteX14" fmla="*/ 575144 w 1914748"/>
                <a:gd name="connsiteY14" fmla="*/ 285895 h 3715269"/>
                <a:gd name="connsiteX15" fmla="*/ 606675 w 1914748"/>
                <a:gd name="connsiteY15" fmla="*/ 27341 h 3715269"/>
                <a:gd name="connsiteX16" fmla="*/ 802167 w 1914748"/>
                <a:gd name="connsiteY16" fmla="*/ 14727 h 3715269"/>
                <a:gd name="connsiteX17" fmla="*/ 1155315 w 1914748"/>
                <a:gd name="connsiteY17" fmla="*/ 90403 h 3715269"/>
                <a:gd name="connsiteX18" fmla="*/ 1565217 w 1914748"/>
                <a:gd name="connsiteY18" fmla="*/ 248058 h 3715269"/>
                <a:gd name="connsiteX19" fmla="*/ 1899447 w 1914748"/>
                <a:gd name="connsiteY19" fmla="*/ 475082 h 3715269"/>
                <a:gd name="connsiteX20" fmla="*/ 1836385 w 1914748"/>
                <a:gd name="connsiteY20" fmla="*/ 657961 h 3715269"/>
                <a:gd name="connsiteX0" fmla="*/ 1836385 w 1914748"/>
                <a:gd name="connsiteY0" fmla="*/ 657961 h 3681267"/>
                <a:gd name="connsiteX1" fmla="*/ 1640893 w 1914748"/>
                <a:gd name="connsiteY1" fmla="*/ 1030028 h 3681267"/>
                <a:gd name="connsiteX2" fmla="*/ 1413869 w 1914748"/>
                <a:gd name="connsiteY2" fmla="*/ 1660648 h 3681267"/>
                <a:gd name="connsiteX3" fmla="*/ 1306664 w 1914748"/>
                <a:gd name="connsiteY3" fmla="*/ 2461537 h 3681267"/>
                <a:gd name="connsiteX4" fmla="*/ 1237295 w 1914748"/>
                <a:gd name="connsiteY4" fmla="*/ 3602960 h 3681267"/>
                <a:gd name="connsiteX5" fmla="*/ 947210 w 1914748"/>
                <a:gd name="connsiteY5" fmla="*/ 3678634 h 3681267"/>
                <a:gd name="connsiteX6" fmla="*/ 291366 w 1914748"/>
                <a:gd name="connsiteY6" fmla="*/ 3653410 h 3681267"/>
                <a:gd name="connsiteX7" fmla="*/ 1279 w 1914748"/>
                <a:gd name="connsiteY7" fmla="*/ 3552510 h 3681267"/>
                <a:gd name="connsiteX8" fmla="*/ 127403 w 1914748"/>
                <a:gd name="connsiteY8" fmla="*/ 2802072 h 3681267"/>
                <a:gd name="connsiteX9" fmla="*/ 146322 w 1914748"/>
                <a:gd name="connsiteY9" fmla="*/ 2354331 h 3681267"/>
                <a:gd name="connsiteX10" fmla="*/ 221996 w 1914748"/>
                <a:gd name="connsiteY10" fmla="*/ 1648036 h 3681267"/>
                <a:gd name="connsiteX11" fmla="*/ 367039 w 1914748"/>
                <a:gd name="connsiteY11" fmla="*/ 1244439 h 3681267"/>
                <a:gd name="connsiteX12" fmla="*/ 398570 w 1914748"/>
                <a:gd name="connsiteY12" fmla="*/ 1112008 h 3681267"/>
                <a:gd name="connsiteX13" fmla="*/ 505775 w 1914748"/>
                <a:gd name="connsiteY13" fmla="*/ 519225 h 3681267"/>
                <a:gd name="connsiteX14" fmla="*/ 575144 w 1914748"/>
                <a:gd name="connsiteY14" fmla="*/ 285895 h 3681267"/>
                <a:gd name="connsiteX15" fmla="*/ 606675 w 1914748"/>
                <a:gd name="connsiteY15" fmla="*/ 27341 h 3681267"/>
                <a:gd name="connsiteX16" fmla="*/ 802167 w 1914748"/>
                <a:gd name="connsiteY16" fmla="*/ 14727 h 3681267"/>
                <a:gd name="connsiteX17" fmla="*/ 1155315 w 1914748"/>
                <a:gd name="connsiteY17" fmla="*/ 90403 h 3681267"/>
                <a:gd name="connsiteX18" fmla="*/ 1565217 w 1914748"/>
                <a:gd name="connsiteY18" fmla="*/ 248058 h 3681267"/>
                <a:gd name="connsiteX19" fmla="*/ 1899447 w 1914748"/>
                <a:gd name="connsiteY19" fmla="*/ 475082 h 3681267"/>
                <a:gd name="connsiteX20" fmla="*/ 1836385 w 1914748"/>
                <a:gd name="connsiteY20" fmla="*/ 657961 h 3681267"/>
                <a:gd name="connsiteX0" fmla="*/ 1836385 w 1909247"/>
                <a:gd name="connsiteY0" fmla="*/ 732674 h 3755980"/>
                <a:gd name="connsiteX1" fmla="*/ 1640893 w 1909247"/>
                <a:gd name="connsiteY1" fmla="*/ 1104741 h 3755980"/>
                <a:gd name="connsiteX2" fmla="*/ 1413869 w 1909247"/>
                <a:gd name="connsiteY2" fmla="*/ 1735361 h 3755980"/>
                <a:gd name="connsiteX3" fmla="*/ 1306664 w 1909247"/>
                <a:gd name="connsiteY3" fmla="*/ 2536250 h 3755980"/>
                <a:gd name="connsiteX4" fmla="*/ 1237295 w 1909247"/>
                <a:gd name="connsiteY4" fmla="*/ 3677673 h 3755980"/>
                <a:gd name="connsiteX5" fmla="*/ 947210 w 1909247"/>
                <a:gd name="connsiteY5" fmla="*/ 3753347 h 3755980"/>
                <a:gd name="connsiteX6" fmla="*/ 291366 w 1909247"/>
                <a:gd name="connsiteY6" fmla="*/ 3728123 h 3755980"/>
                <a:gd name="connsiteX7" fmla="*/ 1279 w 1909247"/>
                <a:gd name="connsiteY7" fmla="*/ 3627223 h 3755980"/>
                <a:gd name="connsiteX8" fmla="*/ 127403 w 1909247"/>
                <a:gd name="connsiteY8" fmla="*/ 2876785 h 3755980"/>
                <a:gd name="connsiteX9" fmla="*/ 146322 w 1909247"/>
                <a:gd name="connsiteY9" fmla="*/ 2429044 h 3755980"/>
                <a:gd name="connsiteX10" fmla="*/ 221996 w 1909247"/>
                <a:gd name="connsiteY10" fmla="*/ 1722749 h 3755980"/>
                <a:gd name="connsiteX11" fmla="*/ 367039 w 1909247"/>
                <a:gd name="connsiteY11" fmla="*/ 1319152 h 3755980"/>
                <a:gd name="connsiteX12" fmla="*/ 398570 w 1909247"/>
                <a:gd name="connsiteY12" fmla="*/ 1186721 h 3755980"/>
                <a:gd name="connsiteX13" fmla="*/ 505775 w 1909247"/>
                <a:gd name="connsiteY13" fmla="*/ 593938 h 3755980"/>
                <a:gd name="connsiteX14" fmla="*/ 575144 w 1909247"/>
                <a:gd name="connsiteY14" fmla="*/ 360608 h 3755980"/>
                <a:gd name="connsiteX15" fmla="*/ 606675 w 1909247"/>
                <a:gd name="connsiteY15" fmla="*/ 102054 h 3755980"/>
                <a:gd name="connsiteX16" fmla="*/ 802167 w 1909247"/>
                <a:gd name="connsiteY16" fmla="*/ 89440 h 3755980"/>
                <a:gd name="connsiteX17" fmla="*/ 1155315 w 1909247"/>
                <a:gd name="connsiteY17" fmla="*/ 165116 h 3755980"/>
                <a:gd name="connsiteX18" fmla="*/ 1646168 w 1909247"/>
                <a:gd name="connsiteY18" fmla="*/ 25957 h 3755980"/>
                <a:gd name="connsiteX19" fmla="*/ 1899447 w 1909247"/>
                <a:gd name="connsiteY19" fmla="*/ 549795 h 3755980"/>
                <a:gd name="connsiteX20" fmla="*/ 1836385 w 1909247"/>
                <a:gd name="connsiteY20" fmla="*/ 732674 h 3755980"/>
                <a:gd name="connsiteX0" fmla="*/ 1836385 w 1934073"/>
                <a:gd name="connsiteY0" fmla="*/ 732674 h 3755980"/>
                <a:gd name="connsiteX1" fmla="*/ 1640893 w 1934073"/>
                <a:gd name="connsiteY1" fmla="*/ 1104741 h 3755980"/>
                <a:gd name="connsiteX2" fmla="*/ 1413869 w 1934073"/>
                <a:gd name="connsiteY2" fmla="*/ 1735361 h 3755980"/>
                <a:gd name="connsiteX3" fmla="*/ 1306664 w 1934073"/>
                <a:gd name="connsiteY3" fmla="*/ 2536250 h 3755980"/>
                <a:gd name="connsiteX4" fmla="*/ 1237295 w 1934073"/>
                <a:gd name="connsiteY4" fmla="*/ 3677673 h 3755980"/>
                <a:gd name="connsiteX5" fmla="*/ 947210 w 1934073"/>
                <a:gd name="connsiteY5" fmla="*/ 3753347 h 3755980"/>
                <a:gd name="connsiteX6" fmla="*/ 291366 w 1934073"/>
                <a:gd name="connsiteY6" fmla="*/ 3728123 h 3755980"/>
                <a:gd name="connsiteX7" fmla="*/ 1279 w 1934073"/>
                <a:gd name="connsiteY7" fmla="*/ 3627223 h 3755980"/>
                <a:gd name="connsiteX8" fmla="*/ 127403 w 1934073"/>
                <a:gd name="connsiteY8" fmla="*/ 2876785 h 3755980"/>
                <a:gd name="connsiteX9" fmla="*/ 146322 w 1934073"/>
                <a:gd name="connsiteY9" fmla="*/ 2429044 h 3755980"/>
                <a:gd name="connsiteX10" fmla="*/ 221996 w 1934073"/>
                <a:gd name="connsiteY10" fmla="*/ 1722749 h 3755980"/>
                <a:gd name="connsiteX11" fmla="*/ 367039 w 1934073"/>
                <a:gd name="connsiteY11" fmla="*/ 1319152 h 3755980"/>
                <a:gd name="connsiteX12" fmla="*/ 398570 w 1934073"/>
                <a:gd name="connsiteY12" fmla="*/ 1186721 h 3755980"/>
                <a:gd name="connsiteX13" fmla="*/ 505775 w 1934073"/>
                <a:gd name="connsiteY13" fmla="*/ 593938 h 3755980"/>
                <a:gd name="connsiteX14" fmla="*/ 575144 w 1934073"/>
                <a:gd name="connsiteY14" fmla="*/ 360608 h 3755980"/>
                <a:gd name="connsiteX15" fmla="*/ 606675 w 1934073"/>
                <a:gd name="connsiteY15" fmla="*/ 102054 h 3755980"/>
                <a:gd name="connsiteX16" fmla="*/ 802167 w 1934073"/>
                <a:gd name="connsiteY16" fmla="*/ 89440 h 3755980"/>
                <a:gd name="connsiteX17" fmla="*/ 1155315 w 1934073"/>
                <a:gd name="connsiteY17" fmla="*/ 165116 h 3755980"/>
                <a:gd name="connsiteX18" fmla="*/ 1646168 w 1934073"/>
                <a:gd name="connsiteY18" fmla="*/ 25957 h 3755980"/>
                <a:gd name="connsiteX19" fmla="*/ 1926431 w 1934073"/>
                <a:gd name="connsiteY19" fmla="*/ 374405 h 3755980"/>
                <a:gd name="connsiteX20" fmla="*/ 1836385 w 1934073"/>
                <a:gd name="connsiteY20" fmla="*/ 732674 h 3755980"/>
                <a:gd name="connsiteX0" fmla="*/ 1836385 w 1934073"/>
                <a:gd name="connsiteY0" fmla="*/ 1026626 h 4049932"/>
                <a:gd name="connsiteX1" fmla="*/ 1640893 w 1934073"/>
                <a:gd name="connsiteY1" fmla="*/ 1398693 h 4049932"/>
                <a:gd name="connsiteX2" fmla="*/ 1413869 w 1934073"/>
                <a:gd name="connsiteY2" fmla="*/ 2029313 h 4049932"/>
                <a:gd name="connsiteX3" fmla="*/ 1306664 w 1934073"/>
                <a:gd name="connsiteY3" fmla="*/ 2830202 h 4049932"/>
                <a:gd name="connsiteX4" fmla="*/ 1237295 w 1934073"/>
                <a:gd name="connsiteY4" fmla="*/ 3971625 h 4049932"/>
                <a:gd name="connsiteX5" fmla="*/ 947210 w 1934073"/>
                <a:gd name="connsiteY5" fmla="*/ 4047299 h 4049932"/>
                <a:gd name="connsiteX6" fmla="*/ 291366 w 1934073"/>
                <a:gd name="connsiteY6" fmla="*/ 4022075 h 4049932"/>
                <a:gd name="connsiteX7" fmla="*/ 1279 w 1934073"/>
                <a:gd name="connsiteY7" fmla="*/ 3921175 h 4049932"/>
                <a:gd name="connsiteX8" fmla="*/ 127403 w 1934073"/>
                <a:gd name="connsiteY8" fmla="*/ 3170737 h 4049932"/>
                <a:gd name="connsiteX9" fmla="*/ 146322 w 1934073"/>
                <a:gd name="connsiteY9" fmla="*/ 2722996 h 4049932"/>
                <a:gd name="connsiteX10" fmla="*/ 221996 w 1934073"/>
                <a:gd name="connsiteY10" fmla="*/ 2016701 h 4049932"/>
                <a:gd name="connsiteX11" fmla="*/ 367039 w 1934073"/>
                <a:gd name="connsiteY11" fmla="*/ 1613104 h 4049932"/>
                <a:gd name="connsiteX12" fmla="*/ 398570 w 1934073"/>
                <a:gd name="connsiteY12" fmla="*/ 1480673 h 4049932"/>
                <a:gd name="connsiteX13" fmla="*/ 505775 w 1934073"/>
                <a:gd name="connsiteY13" fmla="*/ 887890 h 4049932"/>
                <a:gd name="connsiteX14" fmla="*/ 575144 w 1934073"/>
                <a:gd name="connsiteY14" fmla="*/ 654560 h 4049932"/>
                <a:gd name="connsiteX15" fmla="*/ 606675 w 1934073"/>
                <a:gd name="connsiteY15" fmla="*/ 396006 h 4049932"/>
                <a:gd name="connsiteX16" fmla="*/ 802167 w 1934073"/>
                <a:gd name="connsiteY16" fmla="*/ 383392 h 4049932"/>
                <a:gd name="connsiteX17" fmla="*/ 1452130 w 1934073"/>
                <a:gd name="connsiteY17" fmla="*/ 356 h 4049932"/>
                <a:gd name="connsiteX18" fmla="*/ 1646168 w 1934073"/>
                <a:gd name="connsiteY18" fmla="*/ 319909 h 4049932"/>
                <a:gd name="connsiteX19" fmla="*/ 1926431 w 1934073"/>
                <a:gd name="connsiteY19" fmla="*/ 668357 h 4049932"/>
                <a:gd name="connsiteX20" fmla="*/ 1836385 w 1934073"/>
                <a:gd name="connsiteY20" fmla="*/ 1026626 h 4049932"/>
                <a:gd name="connsiteX0" fmla="*/ 1836385 w 1934073"/>
                <a:gd name="connsiteY0" fmla="*/ 1049378 h 4072684"/>
                <a:gd name="connsiteX1" fmla="*/ 1640893 w 1934073"/>
                <a:gd name="connsiteY1" fmla="*/ 1421445 h 4072684"/>
                <a:gd name="connsiteX2" fmla="*/ 1413869 w 1934073"/>
                <a:gd name="connsiteY2" fmla="*/ 2052065 h 4072684"/>
                <a:gd name="connsiteX3" fmla="*/ 1306664 w 1934073"/>
                <a:gd name="connsiteY3" fmla="*/ 2852954 h 4072684"/>
                <a:gd name="connsiteX4" fmla="*/ 1237295 w 1934073"/>
                <a:gd name="connsiteY4" fmla="*/ 3994377 h 4072684"/>
                <a:gd name="connsiteX5" fmla="*/ 947210 w 1934073"/>
                <a:gd name="connsiteY5" fmla="*/ 4070051 h 4072684"/>
                <a:gd name="connsiteX6" fmla="*/ 291366 w 1934073"/>
                <a:gd name="connsiteY6" fmla="*/ 4044827 h 4072684"/>
                <a:gd name="connsiteX7" fmla="*/ 1279 w 1934073"/>
                <a:gd name="connsiteY7" fmla="*/ 3943927 h 4072684"/>
                <a:gd name="connsiteX8" fmla="*/ 127403 w 1934073"/>
                <a:gd name="connsiteY8" fmla="*/ 3193489 h 4072684"/>
                <a:gd name="connsiteX9" fmla="*/ 146322 w 1934073"/>
                <a:gd name="connsiteY9" fmla="*/ 2745748 h 4072684"/>
                <a:gd name="connsiteX10" fmla="*/ 221996 w 1934073"/>
                <a:gd name="connsiteY10" fmla="*/ 2039453 h 4072684"/>
                <a:gd name="connsiteX11" fmla="*/ 367039 w 1934073"/>
                <a:gd name="connsiteY11" fmla="*/ 1635856 h 4072684"/>
                <a:gd name="connsiteX12" fmla="*/ 398570 w 1934073"/>
                <a:gd name="connsiteY12" fmla="*/ 1503425 h 4072684"/>
                <a:gd name="connsiteX13" fmla="*/ 505775 w 1934073"/>
                <a:gd name="connsiteY13" fmla="*/ 910642 h 4072684"/>
                <a:gd name="connsiteX14" fmla="*/ 575144 w 1934073"/>
                <a:gd name="connsiteY14" fmla="*/ 677312 h 4072684"/>
                <a:gd name="connsiteX15" fmla="*/ 606675 w 1934073"/>
                <a:gd name="connsiteY15" fmla="*/ 418758 h 4072684"/>
                <a:gd name="connsiteX16" fmla="*/ 1085492 w 1934073"/>
                <a:gd name="connsiteY16" fmla="*/ 68856 h 4072684"/>
                <a:gd name="connsiteX17" fmla="*/ 1452130 w 1934073"/>
                <a:gd name="connsiteY17" fmla="*/ 23108 h 4072684"/>
                <a:gd name="connsiteX18" fmla="*/ 1646168 w 1934073"/>
                <a:gd name="connsiteY18" fmla="*/ 342661 h 4072684"/>
                <a:gd name="connsiteX19" fmla="*/ 1926431 w 1934073"/>
                <a:gd name="connsiteY19" fmla="*/ 691109 h 4072684"/>
                <a:gd name="connsiteX20" fmla="*/ 1836385 w 1934073"/>
                <a:gd name="connsiteY20" fmla="*/ 1049378 h 4072684"/>
                <a:gd name="connsiteX0" fmla="*/ 1836385 w 1934073"/>
                <a:gd name="connsiteY0" fmla="*/ 1048855 h 4072161"/>
                <a:gd name="connsiteX1" fmla="*/ 1640893 w 1934073"/>
                <a:gd name="connsiteY1" fmla="*/ 1420922 h 4072161"/>
                <a:gd name="connsiteX2" fmla="*/ 1413869 w 1934073"/>
                <a:gd name="connsiteY2" fmla="*/ 2051542 h 4072161"/>
                <a:gd name="connsiteX3" fmla="*/ 1306664 w 1934073"/>
                <a:gd name="connsiteY3" fmla="*/ 2852431 h 4072161"/>
                <a:gd name="connsiteX4" fmla="*/ 1237295 w 1934073"/>
                <a:gd name="connsiteY4" fmla="*/ 3993854 h 4072161"/>
                <a:gd name="connsiteX5" fmla="*/ 947210 w 1934073"/>
                <a:gd name="connsiteY5" fmla="*/ 4069528 h 4072161"/>
                <a:gd name="connsiteX6" fmla="*/ 291366 w 1934073"/>
                <a:gd name="connsiteY6" fmla="*/ 4044304 h 4072161"/>
                <a:gd name="connsiteX7" fmla="*/ 1279 w 1934073"/>
                <a:gd name="connsiteY7" fmla="*/ 3943404 h 4072161"/>
                <a:gd name="connsiteX8" fmla="*/ 127403 w 1934073"/>
                <a:gd name="connsiteY8" fmla="*/ 3192966 h 4072161"/>
                <a:gd name="connsiteX9" fmla="*/ 146322 w 1934073"/>
                <a:gd name="connsiteY9" fmla="*/ 2745225 h 4072161"/>
                <a:gd name="connsiteX10" fmla="*/ 221996 w 1934073"/>
                <a:gd name="connsiteY10" fmla="*/ 2038930 h 4072161"/>
                <a:gd name="connsiteX11" fmla="*/ 367039 w 1934073"/>
                <a:gd name="connsiteY11" fmla="*/ 1635333 h 4072161"/>
                <a:gd name="connsiteX12" fmla="*/ 398570 w 1934073"/>
                <a:gd name="connsiteY12" fmla="*/ 1502902 h 4072161"/>
                <a:gd name="connsiteX13" fmla="*/ 505775 w 1934073"/>
                <a:gd name="connsiteY13" fmla="*/ 910119 h 4072161"/>
                <a:gd name="connsiteX14" fmla="*/ 575144 w 1934073"/>
                <a:gd name="connsiteY14" fmla="*/ 676789 h 4072161"/>
                <a:gd name="connsiteX15" fmla="*/ 660644 w 1934073"/>
                <a:gd name="connsiteY15" fmla="*/ 404744 h 4072161"/>
                <a:gd name="connsiteX16" fmla="*/ 1085492 w 1934073"/>
                <a:gd name="connsiteY16" fmla="*/ 68333 h 4072161"/>
                <a:gd name="connsiteX17" fmla="*/ 1452130 w 1934073"/>
                <a:gd name="connsiteY17" fmla="*/ 22585 h 4072161"/>
                <a:gd name="connsiteX18" fmla="*/ 1646168 w 1934073"/>
                <a:gd name="connsiteY18" fmla="*/ 342138 h 4072161"/>
                <a:gd name="connsiteX19" fmla="*/ 1926431 w 1934073"/>
                <a:gd name="connsiteY19" fmla="*/ 690586 h 4072161"/>
                <a:gd name="connsiteX20" fmla="*/ 1836385 w 1934073"/>
                <a:gd name="connsiteY20" fmla="*/ 1048855 h 4072161"/>
                <a:gd name="connsiteX0" fmla="*/ 1755437 w 1928037"/>
                <a:gd name="connsiteY0" fmla="*/ 1048856 h 4072161"/>
                <a:gd name="connsiteX1" fmla="*/ 1640893 w 1928037"/>
                <a:gd name="connsiteY1" fmla="*/ 1420922 h 4072161"/>
                <a:gd name="connsiteX2" fmla="*/ 1413869 w 1928037"/>
                <a:gd name="connsiteY2" fmla="*/ 2051542 h 4072161"/>
                <a:gd name="connsiteX3" fmla="*/ 1306664 w 1928037"/>
                <a:gd name="connsiteY3" fmla="*/ 2852431 h 4072161"/>
                <a:gd name="connsiteX4" fmla="*/ 1237295 w 1928037"/>
                <a:gd name="connsiteY4" fmla="*/ 3993854 h 4072161"/>
                <a:gd name="connsiteX5" fmla="*/ 947210 w 1928037"/>
                <a:gd name="connsiteY5" fmla="*/ 4069528 h 4072161"/>
                <a:gd name="connsiteX6" fmla="*/ 291366 w 1928037"/>
                <a:gd name="connsiteY6" fmla="*/ 4044304 h 4072161"/>
                <a:gd name="connsiteX7" fmla="*/ 1279 w 1928037"/>
                <a:gd name="connsiteY7" fmla="*/ 3943404 h 4072161"/>
                <a:gd name="connsiteX8" fmla="*/ 127403 w 1928037"/>
                <a:gd name="connsiteY8" fmla="*/ 3192966 h 4072161"/>
                <a:gd name="connsiteX9" fmla="*/ 146322 w 1928037"/>
                <a:gd name="connsiteY9" fmla="*/ 2745225 h 4072161"/>
                <a:gd name="connsiteX10" fmla="*/ 221996 w 1928037"/>
                <a:gd name="connsiteY10" fmla="*/ 2038930 h 4072161"/>
                <a:gd name="connsiteX11" fmla="*/ 367039 w 1928037"/>
                <a:gd name="connsiteY11" fmla="*/ 1635333 h 4072161"/>
                <a:gd name="connsiteX12" fmla="*/ 398570 w 1928037"/>
                <a:gd name="connsiteY12" fmla="*/ 1502902 h 4072161"/>
                <a:gd name="connsiteX13" fmla="*/ 505775 w 1928037"/>
                <a:gd name="connsiteY13" fmla="*/ 910119 h 4072161"/>
                <a:gd name="connsiteX14" fmla="*/ 575144 w 1928037"/>
                <a:gd name="connsiteY14" fmla="*/ 676789 h 4072161"/>
                <a:gd name="connsiteX15" fmla="*/ 660644 w 1928037"/>
                <a:gd name="connsiteY15" fmla="*/ 404744 h 4072161"/>
                <a:gd name="connsiteX16" fmla="*/ 1085492 w 1928037"/>
                <a:gd name="connsiteY16" fmla="*/ 68333 h 4072161"/>
                <a:gd name="connsiteX17" fmla="*/ 1452130 w 1928037"/>
                <a:gd name="connsiteY17" fmla="*/ 22585 h 4072161"/>
                <a:gd name="connsiteX18" fmla="*/ 1646168 w 1928037"/>
                <a:gd name="connsiteY18" fmla="*/ 342138 h 4072161"/>
                <a:gd name="connsiteX19" fmla="*/ 1926431 w 1928037"/>
                <a:gd name="connsiteY19" fmla="*/ 690586 h 4072161"/>
                <a:gd name="connsiteX20" fmla="*/ 1755437 w 1928037"/>
                <a:gd name="connsiteY20" fmla="*/ 1048856 h 4072161"/>
                <a:gd name="connsiteX0" fmla="*/ 1795912 w 1930125"/>
                <a:gd name="connsiteY0" fmla="*/ 1048856 h 4072161"/>
                <a:gd name="connsiteX1" fmla="*/ 1640893 w 1930125"/>
                <a:gd name="connsiteY1" fmla="*/ 1420922 h 4072161"/>
                <a:gd name="connsiteX2" fmla="*/ 1413869 w 1930125"/>
                <a:gd name="connsiteY2" fmla="*/ 2051542 h 4072161"/>
                <a:gd name="connsiteX3" fmla="*/ 1306664 w 1930125"/>
                <a:gd name="connsiteY3" fmla="*/ 2852431 h 4072161"/>
                <a:gd name="connsiteX4" fmla="*/ 1237295 w 1930125"/>
                <a:gd name="connsiteY4" fmla="*/ 3993854 h 4072161"/>
                <a:gd name="connsiteX5" fmla="*/ 947210 w 1930125"/>
                <a:gd name="connsiteY5" fmla="*/ 4069528 h 4072161"/>
                <a:gd name="connsiteX6" fmla="*/ 291366 w 1930125"/>
                <a:gd name="connsiteY6" fmla="*/ 4044304 h 4072161"/>
                <a:gd name="connsiteX7" fmla="*/ 1279 w 1930125"/>
                <a:gd name="connsiteY7" fmla="*/ 3943404 h 4072161"/>
                <a:gd name="connsiteX8" fmla="*/ 127403 w 1930125"/>
                <a:gd name="connsiteY8" fmla="*/ 3192966 h 4072161"/>
                <a:gd name="connsiteX9" fmla="*/ 146322 w 1930125"/>
                <a:gd name="connsiteY9" fmla="*/ 2745225 h 4072161"/>
                <a:gd name="connsiteX10" fmla="*/ 221996 w 1930125"/>
                <a:gd name="connsiteY10" fmla="*/ 2038930 h 4072161"/>
                <a:gd name="connsiteX11" fmla="*/ 367039 w 1930125"/>
                <a:gd name="connsiteY11" fmla="*/ 1635333 h 4072161"/>
                <a:gd name="connsiteX12" fmla="*/ 398570 w 1930125"/>
                <a:gd name="connsiteY12" fmla="*/ 1502902 h 4072161"/>
                <a:gd name="connsiteX13" fmla="*/ 505775 w 1930125"/>
                <a:gd name="connsiteY13" fmla="*/ 910119 h 4072161"/>
                <a:gd name="connsiteX14" fmla="*/ 575144 w 1930125"/>
                <a:gd name="connsiteY14" fmla="*/ 676789 h 4072161"/>
                <a:gd name="connsiteX15" fmla="*/ 660644 w 1930125"/>
                <a:gd name="connsiteY15" fmla="*/ 404744 h 4072161"/>
                <a:gd name="connsiteX16" fmla="*/ 1085492 w 1930125"/>
                <a:gd name="connsiteY16" fmla="*/ 68333 h 4072161"/>
                <a:gd name="connsiteX17" fmla="*/ 1452130 w 1930125"/>
                <a:gd name="connsiteY17" fmla="*/ 22585 h 4072161"/>
                <a:gd name="connsiteX18" fmla="*/ 1646168 w 1930125"/>
                <a:gd name="connsiteY18" fmla="*/ 342138 h 4072161"/>
                <a:gd name="connsiteX19" fmla="*/ 1926431 w 1930125"/>
                <a:gd name="connsiteY19" fmla="*/ 690586 h 4072161"/>
                <a:gd name="connsiteX20" fmla="*/ 1795912 w 1930125"/>
                <a:gd name="connsiteY20" fmla="*/ 1048856 h 407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0125" h="4072161">
                  <a:moveTo>
                    <a:pt x="1795912" y="1048856"/>
                  </a:moveTo>
                  <a:cubicBezTo>
                    <a:pt x="1748322" y="1170579"/>
                    <a:pt x="1704567" y="1253808"/>
                    <a:pt x="1640893" y="1420922"/>
                  </a:cubicBezTo>
                  <a:cubicBezTo>
                    <a:pt x="1577219" y="1588036"/>
                    <a:pt x="1469574" y="1812957"/>
                    <a:pt x="1413869" y="2051542"/>
                  </a:cubicBezTo>
                  <a:cubicBezTo>
                    <a:pt x="1358164" y="2290127"/>
                    <a:pt x="1336093" y="2528712"/>
                    <a:pt x="1306664" y="2852431"/>
                  </a:cubicBezTo>
                  <a:cubicBezTo>
                    <a:pt x="1277235" y="3176150"/>
                    <a:pt x="1240448" y="3999109"/>
                    <a:pt x="1237295" y="3993854"/>
                  </a:cubicBezTo>
                  <a:cubicBezTo>
                    <a:pt x="1234142" y="3988599"/>
                    <a:pt x="1104865" y="4061120"/>
                    <a:pt x="947210" y="4069528"/>
                  </a:cubicBezTo>
                  <a:cubicBezTo>
                    <a:pt x="789555" y="4077936"/>
                    <a:pt x="449021" y="4065325"/>
                    <a:pt x="291366" y="4044304"/>
                  </a:cubicBezTo>
                  <a:cubicBezTo>
                    <a:pt x="133711" y="4023283"/>
                    <a:pt x="15992" y="3933945"/>
                    <a:pt x="1279" y="3943404"/>
                  </a:cubicBezTo>
                  <a:cubicBezTo>
                    <a:pt x="-13434" y="3952863"/>
                    <a:pt x="103229" y="3392662"/>
                    <a:pt x="127403" y="3192966"/>
                  </a:cubicBezTo>
                  <a:cubicBezTo>
                    <a:pt x="151577" y="2993270"/>
                    <a:pt x="130556" y="2937564"/>
                    <a:pt x="146322" y="2745225"/>
                  </a:cubicBezTo>
                  <a:cubicBezTo>
                    <a:pt x="162088" y="2552886"/>
                    <a:pt x="185210" y="2223912"/>
                    <a:pt x="221996" y="2038930"/>
                  </a:cubicBezTo>
                  <a:cubicBezTo>
                    <a:pt x="258782" y="1853948"/>
                    <a:pt x="337610" y="1724671"/>
                    <a:pt x="367039" y="1635333"/>
                  </a:cubicBezTo>
                  <a:cubicBezTo>
                    <a:pt x="396468" y="1545995"/>
                    <a:pt x="375447" y="1623771"/>
                    <a:pt x="398570" y="1502902"/>
                  </a:cubicBezTo>
                  <a:cubicBezTo>
                    <a:pt x="421693" y="1382033"/>
                    <a:pt x="476346" y="1047804"/>
                    <a:pt x="505775" y="910119"/>
                  </a:cubicBezTo>
                  <a:cubicBezTo>
                    <a:pt x="535204" y="772434"/>
                    <a:pt x="549333" y="761018"/>
                    <a:pt x="575144" y="676789"/>
                  </a:cubicBezTo>
                  <a:cubicBezTo>
                    <a:pt x="600955" y="592560"/>
                    <a:pt x="575586" y="506153"/>
                    <a:pt x="660644" y="404744"/>
                  </a:cubicBezTo>
                  <a:cubicBezTo>
                    <a:pt x="745702" y="303335"/>
                    <a:pt x="953578" y="132026"/>
                    <a:pt x="1085492" y="68333"/>
                  </a:cubicBezTo>
                  <a:cubicBezTo>
                    <a:pt x="1217406" y="4640"/>
                    <a:pt x="1358684" y="-23049"/>
                    <a:pt x="1452130" y="22585"/>
                  </a:cubicBezTo>
                  <a:cubicBezTo>
                    <a:pt x="1545576" y="68219"/>
                    <a:pt x="1491666" y="240188"/>
                    <a:pt x="1646168" y="342138"/>
                  </a:cubicBezTo>
                  <a:cubicBezTo>
                    <a:pt x="1800670" y="444088"/>
                    <a:pt x="1901474" y="572800"/>
                    <a:pt x="1926431" y="690586"/>
                  </a:cubicBezTo>
                  <a:cubicBezTo>
                    <a:pt x="1951388" y="808372"/>
                    <a:pt x="1843502" y="927133"/>
                    <a:pt x="1795912" y="1048856"/>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2175412" y="15738999"/>
              <a:ext cx="503286" cy="647829"/>
            </a:xfrm>
            <a:custGeom>
              <a:avLst/>
              <a:gdLst>
                <a:gd name="connsiteX0" fmla="*/ 700909 w 1047932"/>
                <a:gd name="connsiteY0" fmla="*/ 366309 h 1348896"/>
                <a:gd name="connsiteX1" fmla="*/ 782890 w 1047932"/>
                <a:gd name="connsiteY1" fmla="*/ 227572 h 1348896"/>
                <a:gd name="connsiteX2" fmla="*/ 934239 w 1047932"/>
                <a:gd name="connsiteY2" fmla="*/ 271716 h 1348896"/>
                <a:gd name="connsiteX3" fmla="*/ 1028832 w 1047932"/>
                <a:gd name="connsiteY3" fmla="*/ 353697 h 1348896"/>
                <a:gd name="connsiteX4" fmla="*/ 1041444 w 1047932"/>
                <a:gd name="connsiteY4" fmla="*/ 460902 h 1348896"/>
                <a:gd name="connsiteX5" fmla="*/ 1028832 w 1047932"/>
                <a:gd name="connsiteY5" fmla="*/ 574414 h 1348896"/>
                <a:gd name="connsiteX6" fmla="*/ 839646 w 1047932"/>
                <a:gd name="connsiteY6" fmla="*/ 858193 h 1348896"/>
                <a:gd name="connsiteX7" fmla="*/ 637847 w 1047932"/>
                <a:gd name="connsiteY7" fmla="*/ 1116748 h 1348896"/>
                <a:gd name="connsiteX8" fmla="*/ 448661 w 1047932"/>
                <a:gd name="connsiteY8" fmla="*/ 1324852 h 1348896"/>
                <a:gd name="connsiteX9" fmla="*/ 297312 w 1047932"/>
                <a:gd name="connsiteY9" fmla="*/ 1337465 h 1348896"/>
                <a:gd name="connsiteX10" fmla="*/ 164882 w 1047932"/>
                <a:gd name="connsiteY10" fmla="*/ 1261790 h 1348896"/>
                <a:gd name="connsiteX11" fmla="*/ 51370 w 1047932"/>
                <a:gd name="connsiteY11" fmla="*/ 952786 h 1348896"/>
                <a:gd name="connsiteX12" fmla="*/ 920 w 1047932"/>
                <a:gd name="connsiteY12" fmla="*/ 700538 h 1348896"/>
                <a:gd name="connsiteX13" fmla="*/ 26145 w 1047932"/>
                <a:gd name="connsiteY13" fmla="*/ 360003 h 1348896"/>
                <a:gd name="connsiteX14" fmla="*/ 114432 w 1047932"/>
                <a:gd name="connsiteY14" fmla="*/ 50999 h 1348896"/>
                <a:gd name="connsiteX15" fmla="*/ 183800 w 1047932"/>
                <a:gd name="connsiteY15" fmla="*/ 549 h 1348896"/>
                <a:gd name="connsiteX16" fmla="*/ 246862 w 1047932"/>
                <a:gd name="connsiteY16" fmla="*/ 25774 h 1348896"/>
                <a:gd name="connsiteX17" fmla="*/ 265781 w 1047932"/>
                <a:gd name="connsiteY17" fmla="*/ 50999 h 1348896"/>
                <a:gd name="connsiteX18" fmla="*/ 209025 w 1047932"/>
                <a:gd name="connsiteY18" fmla="*/ 189735 h 1348896"/>
                <a:gd name="connsiteX19" fmla="*/ 253169 w 1047932"/>
                <a:gd name="connsiteY19" fmla="*/ 391534 h 1348896"/>
                <a:gd name="connsiteX20" fmla="*/ 410824 w 1047932"/>
                <a:gd name="connsiteY20" fmla="*/ 505046 h 1348896"/>
                <a:gd name="connsiteX21" fmla="*/ 587398 w 1047932"/>
                <a:gd name="connsiteY21" fmla="*/ 460902 h 1348896"/>
                <a:gd name="connsiteX22" fmla="*/ 700909 w 1047932"/>
                <a:gd name="connsiteY22" fmla="*/ 366309 h 134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7932" h="1348896">
                  <a:moveTo>
                    <a:pt x="700909" y="366309"/>
                  </a:moveTo>
                  <a:cubicBezTo>
                    <a:pt x="733491" y="327421"/>
                    <a:pt x="744002" y="243337"/>
                    <a:pt x="782890" y="227572"/>
                  </a:cubicBezTo>
                  <a:cubicBezTo>
                    <a:pt x="821778" y="211806"/>
                    <a:pt x="893249" y="250695"/>
                    <a:pt x="934239" y="271716"/>
                  </a:cubicBezTo>
                  <a:cubicBezTo>
                    <a:pt x="975229" y="292737"/>
                    <a:pt x="1010965" y="322166"/>
                    <a:pt x="1028832" y="353697"/>
                  </a:cubicBezTo>
                  <a:cubicBezTo>
                    <a:pt x="1046700" y="385228"/>
                    <a:pt x="1041444" y="424116"/>
                    <a:pt x="1041444" y="460902"/>
                  </a:cubicBezTo>
                  <a:cubicBezTo>
                    <a:pt x="1041444" y="497688"/>
                    <a:pt x="1062465" y="508199"/>
                    <a:pt x="1028832" y="574414"/>
                  </a:cubicBezTo>
                  <a:cubicBezTo>
                    <a:pt x="995199" y="640629"/>
                    <a:pt x="904810" y="767804"/>
                    <a:pt x="839646" y="858193"/>
                  </a:cubicBezTo>
                  <a:cubicBezTo>
                    <a:pt x="774482" y="948582"/>
                    <a:pt x="703011" y="1038972"/>
                    <a:pt x="637847" y="1116748"/>
                  </a:cubicBezTo>
                  <a:cubicBezTo>
                    <a:pt x="572683" y="1194524"/>
                    <a:pt x="505417" y="1288066"/>
                    <a:pt x="448661" y="1324852"/>
                  </a:cubicBezTo>
                  <a:cubicBezTo>
                    <a:pt x="391905" y="1361638"/>
                    <a:pt x="344608" y="1347975"/>
                    <a:pt x="297312" y="1337465"/>
                  </a:cubicBezTo>
                  <a:cubicBezTo>
                    <a:pt x="250016" y="1326955"/>
                    <a:pt x="205872" y="1325903"/>
                    <a:pt x="164882" y="1261790"/>
                  </a:cubicBezTo>
                  <a:cubicBezTo>
                    <a:pt x="123892" y="1197677"/>
                    <a:pt x="78697" y="1046328"/>
                    <a:pt x="51370" y="952786"/>
                  </a:cubicBezTo>
                  <a:cubicBezTo>
                    <a:pt x="24043" y="859244"/>
                    <a:pt x="5124" y="799335"/>
                    <a:pt x="920" y="700538"/>
                  </a:cubicBezTo>
                  <a:cubicBezTo>
                    <a:pt x="-3284" y="601741"/>
                    <a:pt x="7226" y="468260"/>
                    <a:pt x="26145" y="360003"/>
                  </a:cubicBezTo>
                  <a:cubicBezTo>
                    <a:pt x="45064" y="251746"/>
                    <a:pt x="88156" y="110908"/>
                    <a:pt x="114432" y="50999"/>
                  </a:cubicBezTo>
                  <a:cubicBezTo>
                    <a:pt x="140708" y="-8910"/>
                    <a:pt x="161728" y="4753"/>
                    <a:pt x="183800" y="549"/>
                  </a:cubicBezTo>
                  <a:cubicBezTo>
                    <a:pt x="205872" y="-3655"/>
                    <a:pt x="233198" y="17366"/>
                    <a:pt x="246862" y="25774"/>
                  </a:cubicBezTo>
                  <a:cubicBezTo>
                    <a:pt x="260525" y="34182"/>
                    <a:pt x="272087" y="23672"/>
                    <a:pt x="265781" y="50999"/>
                  </a:cubicBezTo>
                  <a:cubicBezTo>
                    <a:pt x="259475" y="78326"/>
                    <a:pt x="211127" y="132979"/>
                    <a:pt x="209025" y="189735"/>
                  </a:cubicBezTo>
                  <a:cubicBezTo>
                    <a:pt x="206923" y="246491"/>
                    <a:pt x="219536" y="338982"/>
                    <a:pt x="253169" y="391534"/>
                  </a:cubicBezTo>
                  <a:cubicBezTo>
                    <a:pt x="286802" y="444086"/>
                    <a:pt x="355119" y="493485"/>
                    <a:pt x="410824" y="505046"/>
                  </a:cubicBezTo>
                  <a:cubicBezTo>
                    <a:pt x="466529" y="516607"/>
                    <a:pt x="544306" y="477719"/>
                    <a:pt x="587398" y="460902"/>
                  </a:cubicBezTo>
                  <a:cubicBezTo>
                    <a:pt x="630490" y="444085"/>
                    <a:pt x="668327" y="405197"/>
                    <a:pt x="700909" y="366309"/>
                  </a:cubicBezTo>
                  <a:close/>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2260580" y="15714168"/>
              <a:ext cx="290866" cy="275509"/>
            </a:xfrm>
            <a:custGeom>
              <a:avLst/>
              <a:gdLst>
                <a:gd name="connsiteX0" fmla="*/ 498349 w 605636"/>
                <a:gd name="connsiteY0" fmla="*/ 146844 h 573660"/>
                <a:gd name="connsiteX1" fmla="*/ 265020 w 605636"/>
                <a:gd name="connsiteY1" fmla="*/ 8108 h 573660"/>
                <a:gd name="connsiteX2" fmla="*/ 126283 w 605636"/>
                <a:gd name="connsiteY2" fmla="*/ 27026 h 573660"/>
                <a:gd name="connsiteX3" fmla="*/ 56915 w 605636"/>
                <a:gd name="connsiteY3" fmla="*/ 115313 h 573660"/>
                <a:gd name="connsiteX4" fmla="*/ 159 w 605636"/>
                <a:gd name="connsiteY4" fmla="*/ 279274 h 573660"/>
                <a:gd name="connsiteX5" fmla="*/ 44303 w 605636"/>
                <a:gd name="connsiteY5" fmla="*/ 430623 h 573660"/>
                <a:gd name="connsiteX6" fmla="*/ 164120 w 605636"/>
                <a:gd name="connsiteY6" fmla="*/ 550441 h 573660"/>
                <a:gd name="connsiteX7" fmla="*/ 334388 w 605636"/>
                <a:gd name="connsiteY7" fmla="*/ 563054 h 573660"/>
                <a:gd name="connsiteX8" fmla="*/ 523574 w 605636"/>
                <a:gd name="connsiteY8" fmla="*/ 430623 h 573660"/>
                <a:gd name="connsiteX9" fmla="*/ 605555 w 605636"/>
                <a:gd name="connsiteY9" fmla="*/ 285581 h 573660"/>
                <a:gd name="connsiteX10" fmla="*/ 498349 w 605636"/>
                <a:gd name="connsiteY10" fmla="*/ 146844 h 57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636" h="573660">
                  <a:moveTo>
                    <a:pt x="498349" y="146844"/>
                  </a:moveTo>
                  <a:cubicBezTo>
                    <a:pt x="441593" y="100598"/>
                    <a:pt x="327031" y="28078"/>
                    <a:pt x="265020" y="8108"/>
                  </a:cubicBezTo>
                  <a:cubicBezTo>
                    <a:pt x="203009" y="-11862"/>
                    <a:pt x="160967" y="9159"/>
                    <a:pt x="126283" y="27026"/>
                  </a:cubicBezTo>
                  <a:cubicBezTo>
                    <a:pt x="91599" y="44893"/>
                    <a:pt x="77936" y="73272"/>
                    <a:pt x="56915" y="115313"/>
                  </a:cubicBezTo>
                  <a:cubicBezTo>
                    <a:pt x="35894" y="157354"/>
                    <a:pt x="2261" y="226722"/>
                    <a:pt x="159" y="279274"/>
                  </a:cubicBezTo>
                  <a:cubicBezTo>
                    <a:pt x="-1943" y="331826"/>
                    <a:pt x="16976" y="385429"/>
                    <a:pt x="44303" y="430623"/>
                  </a:cubicBezTo>
                  <a:cubicBezTo>
                    <a:pt x="71630" y="475817"/>
                    <a:pt x="115773" y="528369"/>
                    <a:pt x="164120" y="550441"/>
                  </a:cubicBezTo>
                  <a:cubicBezTo>
                    <a:pt x="212467" y="572513"/>
                    <a:pt x="274479" y="583024"/>
                    <a:pt x="334388" y="563054"/>
                  </a:cubicBezTo>
                  <a:cubicBezTo>
                    <a:pt x="394297" y="543084"/>
                    <a:pt x="478380" y="476868"/>
                    <a:pt x="523574" y="430623"/>
                  </a:cubicBezTo>
                  <a:cubicBezTo>
                    <a:pt x="568768" y="384378"/>
                    <a:pt x="607657" y="331826"/>
                    <a:pt x="605555" y="285581"/>
                  </a:cubicBezTo>
                  <a:cubicBezTo>
                    <a:pt x="603453" y="239336"/>
                    <a:pt x="555105" y="193090"/>
                    <a:pt x="498349" y="146844"/>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flipV="1">
              <a:off x="12309655" y="16299947"/>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flipV="1">
              <a:off x="12406013" y="16224319"/>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flipV="1">
              <a:off x="12256227" y="16218913"/>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flipV="1">
              <a:off x="12220792" y="16119415"/>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V="1">
              <a:off x="12212604" y="16015101"/>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flipV="1">
              <a:off x="12487700" y="16119415"/>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flipV="1">
              <a:off x="12561119" y="16015101"/>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flipV="1">
              <a:off x="12608002" y="15933354"/>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flipV="1">
              <a:off x="12212464" y="15903415"/>
              <a:ext cx="39105" cy="451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125713">
            <a:off x="910092" y="1124877"/>
            <a:ext cx="4561739" cy="1562938"/>
            <a:chOff x="12142091" y="21953756"/>
            <a:chExt cx="5489653" cy="1880859"/>
          </a:xfrm>
        </p:grpSpPr>
        <p:sp>
          <p:nvSpPr>
            <p:cNvPr id="19" name="Freeform 18"/>
            <p:cNvSpPr/>
            <p:nvPr/>
          </p:nvSpPr>
          <p:spPr>
            <a:xfrm>
              <a:off x="12142091" y="22878238"/>
              <a:ext cx="4944997" cy="154141"/>
            </a:xfrm>
            <a:custGeom>
              <a:avLst/>
              <a:gdLst>
                <a:gd name="connsiteX0" fmla="*/ 13333 w 4944997"/>
                <a:gd name="connsiteY0" fmla="*/ 121970 h 154141"/>
                <a:gd name="connsiteX1" fmla="*/ 726565 w 4944997"/>
                <a:gd name="connsiteY1" fmla="*/ 97586 h 154141"/>
                <a:gd name="connsiteX2" fmla="*/ 1366645 w 4944997"/>
                <a:gd name="connsiteY2" fmla="*/ 42722 h 154141"/>
                <a:gd name="connsiteX3" fmla="*/ 1878709 w 4944997"/>
                <a:gd name="connsiteY3" fmla="*/ 6146 h 154141"/>
                <a:gd name="connsiteX4" fmla="*/ 2366389 w 4944997"/>
                <a:gd name="connsiteY4" fmla="*/ 50 h 154141"/>
                <a:gd name="connsiteX5" fmla="*/ 2896741 w 4944997"/>
                <a:gd name="connsiteY5" fmla="*/ 6146 h 154141"/>
                <a:gd name="connsiteX6" fmla="*/ 3457573 w 4944997"/>
                <a:gd name="connsiteY6" fmla="*/ 50 h 154141"/>
                <a:gd name="connsiteX7" fmla="*/ 4347589 w 4944997"/>
                <a:gd name="connsiteY7" fmla="*/ 50 h 154141"/>
                <a:gd name="connsiteX8" fmla="*/ 4640197 w 4944997"/>
                <a:gd name="connsiteY8" fmla="*/ 12242 h 154141"/>
                <a:gd name="connsiteX9" fmla="*/ 4944997 w 4944997"/>
                <a:gd name="connsiteY9" fmla="*/ 6146 h 154141"/>
                <a:gd name="connsiteX10" fmla="*/ 4506085 w 4944997"/>
                <a:gd name="connsiteY10" fmla="*/ 30530 h 154141"/>
                <a:gd name="connsiteX11" fmla="*/ 3975733 w 4944997"/>
                <a:gd name="connsiteY11" fmla="*/ 30530 h 154141"/>
                <a:gd name="connsiteX12" fmla="*/ 2933317 w 4944997"/>
                <a:gd name="connsiteY12" fmla="*/ 24434 h 154141"/>
                <a:gd name="connsiteX13" fmla="*/ 2470021 w 4944997"/>
                <a:gd name="connsiteY13" fmla="*/ 24434 h 154141"/>
                <a:gd name="connsiteX14" fmla="*/ 2006725 w 4944997"/>
                <a:gd name="connsiteY14" fmla="*/ 24434 h 154141"/>
                <a:gd name="connsiteX15" fmla="*/ 1543429 w 4944997"/>
                <a:gd name="connsiteY15" fmla="*/ 67106 h 154141"/>
                <a:gd name="connsiteX16" fmla="*/ 921637 w 4944997"/>
                <a:gd name="connsiteY16" fmla="*/ 109778 h 154141"/>
                <a:gd name="connsiteX17" fmla="*/ 312037 w 4944997"/>
                <a:gd name="connsiteY17" fmla="*/ 152450 h 154141"/>
                <a:gd name="connsiteX18" fmla="*/ 13333 w 4944997"/>
                <a:gd name="connsiteY18" fmla="*/ 121970 h 15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44997" h="154141">
                  <a:moveTo>
                    <a:pt x="13333" y="121970"/>
                  </a:moveTo>
                  <a:cubicBezTo>
                    <a:pt x="82421" y="112826"/>
                    <a:pt x="501013" y="110794"/>
                    <a:pt x="726565" y="97586"/>
                  </a:cubicBezTo>
                  <a:cubicBezTo>
                    <a:pt x="952117" y="84378"/>
                    <a:pt x="1366645" y="42722"/>
                    <a:pt x="1366645" y="42722"/>
                  </a:cubicBezTo>
                  <a:cubicBezTo>
                    <a:pt x="1558669" y="27482"/>
                    <a:pt x="1712085" y="13258"/>
                    <a:pt x="1878709" y="6146"/>
                  </a:cubicBezTo>
                  <a:cubicBezTo>
                    <a:pt x="2045333" y="-966"/>
                    <a:pt x="2196717" y="50"/>
                    <a:pt x="2366389" y="50"/>
                  </a:cubicBezTo>
                  <a:cubicBezTo>
                    <a:pt x="2536061" y="50"/>
                    <a:pt x="2714877" y="6146"/>
                    <a:pt x="2896741" y="6146"/>
                  </a:cubicBezTo>
                  <a:cubicBezTo>
                    <a:pt x="3078605" y="6146"/>
                    <a:pt x="3457573" y="50"/>
                    <a:pt x="3457573" y="50"/>
                  </a:cubicBezTo>
                  <a:lnTo>
                    <a:pt x="4347589" y="50"/>
                  </a:lnTo>
                  <a:cubicBezTo>
                    <a:pt x="4544693" y="2082"/>
                    <a:pt x="4640197" y="12242"/>
                    <a:pt x="4640197" y="12242"/>
                  </a:cubicBezTo>
                  <a:lnTo>
                    <a:pt x="4944997" y="6146"/>
                  </a:lnTo>
                  <a:cubicBezTo>
                    <a:pt x="4922645" y="9194"/>
                    <a:pt x="4667629" y="26466"/>
                    <a:pt x="4506085" y="30530"/>
                  </a:cubicBezTo>
                  <a:cubicBezTo>
                    <a:pt x="4344541" y="34594"/>
                    <a:pt x="3975733" y="30530"/>
                    <a:pt x="3975733" y="30530"/>
                  </a:cubicBezTo>
                  <a:lnTo>
                    <a:pt x="2933317" y="24434"/>
                  </a:lnTo>
                  <a:lnTo>
                    <a:pt x="2470021" y="24434"/>
                  </a:lnTo>
                  <a:cubicBezTo>
                    <a:pt x="2315589" y="24434"/>
                    <a:pt x="2161157" y="17322"/>
                    <a:pt x="2006725" y="24434"/>
                  </a:cubicBezTo>
                  <a:cubicBezTo>
                    <a:pt x="1852293" y="31546"/>
                    <a:pt x="1724277" y="52882"/>
                    <a:pt x="1543429" y="67106"/>
                  </a:cubicBezTo>
                  <a:cubicBezTo>
                    <a:pt x="1362581" y="81330"/>
                    <a:pt x="921637" y="109778"/>
                    <a:pt x="921637" y="109778"/>
                  </a:cubicBezTo>
                  <a:lnTo>
                    <a:pt x="312037" y="152450"/>
                  </a:lnTo>
                  <a:cubicBezTo>
                    <a:pt x="158621" y="161594"/>
                    <a:pt x="-55755" y="131114"/>
                    <a:pt x="13333" y="121970"/>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12401986" y="22351650"/>
              <a:ext cx="385427" cy="649971"/>
            </a:xfrm>
            <a:custGeom>
              <a:avLst/>
              <a:gdLst>
                <a:gd name="connsiteX0" fmla="*/ 265357 w 385427"/>
                <a:gd name="connsiteY0" fmla="*/ 628093 h 649971"/>
                <a:gd name="connsiteX1" fmla="*/ 323414 w 385427"/>
                <a:gd name="connsiteY1" fmla="*/ 638979 h 649971"/>
                <a:gd name="connsiteX2" fmla="*/ 359700 w 385427"/>
                <a:gd name="connsiteY2" fmla="*/ 620836 h 649971"/>
                <a:gd name="connsiteX3" fmla="*/ 345185 w 385427"/>
                <a:gd name="connsiteY3" fmla="*/ 613579 h 649971"/>
                <a:gd name="connsiteX4" fmla="*/ 385100 w 385427"/>
                <a:gd name="connsiteY4" fmla="*/ 562779 h 649971"/>
                <a:gd name="connsiteX5" fmla="*/ 363328 w 385427"/>
                <a:gd name="connsiteY5" fmla="*/ 562779 h 649971"/>
                <a:gd name="connsiteX6" fmla="*/ 348814 w 385427"/>
                <a:gd name="connsiteY6" fmla="*/ 453921 h 649971"/>
                <a:gd name="connsiteX7" fmla="*/ 287128 w 385427"/>
                <a:gd name="connsiteY7" fmla="*/ 374093 h 649971"/>
                <a:gd name="connsiteX8" fmla="*/ 152871 w 385427"/>
                <a:gd name="connsiteY8" fmla="*/ 214436 h 649971"/>
                <a:gd name="connsiteX9" fmla="*/ 54900 w 385427"/>
                <a:gd name="connsiteY9" fmla="*/ 149121 h 649971"/>
                <a:gd name="connsiteX10" fmla="*/ 18614 w 385427"/>
                <a:gd name="connsiteY10" fmla="*/ 54779 h 649971"/>
                <a:gd name="connsiteX11" fmla="*/ 18614 w 385427"/>
                <a:gd name="connsiteY11" fmla="*/ 11236 h 649971"/>
                <a:gd name="connsiteX12" fmla="*/ 471 w 385427"/>
                <a:gd name="connsiteY12" fmla="*/ 11236 h 649971"/>
                <a:gd name="connsiteX13" fmla="*/ 7728 w 385427"/>
                <a:gd name="connsiteY13" fmla="*/ 138236 h 649971"/>
                <a:gd name="connsiteX14" fmla="*/ 33128 w 385427"/>
                <a:gd name="connsiteY14" fmla="*/ 446664 h 649971"/>
                <a:gd name="connsiteX15" fmla="*/ 105700 w 385427"/>
                <a:gd name="connsiteY15" fmla="*/ 602693 h 649971"/>
                <a:gd name="connsiteX16" fmla="*/ 171014 w 385427"/>
                <a:gd name="connsiteY16" fmla="*/ 631721 h 649971"/>
                <a:gd name="connsiteX17" fmla="*/ 167385 w 385427"/>
                <a:gd name="connsiteY17" fmla="*/ 649864 h 649971"/>
                <a:gd name="connsiteX18" fmla="*/ 265357 w 385427"/>
                <a:gd name="connsiteY18" fmla="*/ 628093 h 64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427" h="649971">
                  <a:moveTo>
                    <a:pt x="265357" y="628093"/>
                  </a:moveTo>
                  <a:cubicBezTo>
                    <a:pt x="291362" y="626279"/>
                    <a:pt x="307690" y="640188"/>
                    <a:pt x="323414" y="638979"/>
                  </a:cubicBezTo>
                  <a:cubicBezTo>
                    <a:pt x="339138" y="637770"/>
                    <a:pt x="356072" y="625069"/>
                    <a:pt x="359700" y="620836"/>
                  </a:cubicBezTo>
                  <a:cubicBezTo>
                    <a:pt x="363328" y="616603"/>
                    <a:pt x="340952" y="623255"/>
                    <a:pt x="345185" y="613579"/>
                  </a:cubicBezTo>
                  <a:cubicBezTo>
                    <a:pt x="349418" y="603903"/>
                    <a:pt x="382076" y="571246"/>
                    <a:pt x="385100" y="562779"/>
                  </a:cubicBezTo>
                  <a:cubicBezTo>
                    <a:pt x="388124" y="554312"/>
                    <a:pt x="369376" y="580922"/>
                    <a:pt x="363328" y="562779"/>
                  </a:cubicBezTo>
                  <a:cubicBezTo>
                    <a:pt x="357280" y="544636"/>
                    <a:pt x="361514" y="485369"/>
                    <a:pt x="348814" y="453921"/>
                  </a:cubicBezTo>
                  <a:cubicBezTo>
                    <a:pt x="336114" y="422473"/>
                    <a:pt x="319785" y="414007"/>
                    <a:pt x="287128" y="374093"/>
                  </a:cubicBezTo>
                  <a:cubicBezTo>
                    <a:pt x="254471" y="334179"/>
                    <a:pt x="191576" y="251931"/>
                    <a:pt x="152871" y="214436"/>
                  </a:cubicBezTo>
                  <a:cubicBezTo>
                    <a:pt x="114166" y="176941"/>
                    <a:pt x="77276" y="175730"/>
                    <a:pt x="54900" y="149121"/>
                  </a:cubicBezTo>
                  <a:cubicBezTo>
                    <a:pt x="32524" y="122512"/>
                    <a:pt x="24662" y="77760"/>
                    <a:pt x="18614" y="54779"/>
                  </a:cubicBezTo>
                  <a:cubicBezTo>
                    <a:pt x="12566" y="31798"/>
                    <a:pt x="21638" y="18493"/>
                    <a:pt x="18614" y="11236"/>
                  </a:cubicBezTo>
                  <a:cubicBezTo>
                    <a:pt x="15590" y="3979"/>
                    <a:pt x="2285" y="-9931"/>
                    <a:pt x="471" y="11236"/>
                  </a:cubicBezTo>
                  <a:cubicBezTo>
                    <a:pt x="-1343" y="32403"/>
                    <a:pt x="2285" y="65665"/>
                    <a:pt x="7728" y="138236"/>
                  </a:cubicBezTo>
                  <a:cubicBezTo>
                    <a:pt x="13171" y="210807"/>
                    <a:pt x="16799" y="369255"/>
                    <a:pt x="33128" y="446664"/>
                  </a:cubicBezTo>
                  <a:cubicBezTo>
                    <a:pt x="49457" y="524073"/>
                    <a:pt x="82719" y="571850"/>
                    <a:pt x="105700" y="602693"/>
                  </a:cubicBezTo>
                  <a:cubicBezTo>
                    <a:pt x="128681" y="633536"/>
                    <a:pt x="160733" y="623859"/>
                    <a:pt x="171014" y="631721"/>
                  </a:cubicBezTo>
                  <a:cubicBezTo>
                    <a:pt x="181295" y="639583"/>
                    <a:pt x="156499" y="648050"/>
                    <a:pt x="167385" y="649864"/>
                  </a:cubicBezTo>
                  <a:cubicBezTo>
                    <a:pt x="178271" y="651678"/>
                    <a:pt x="239352" y="629907"/>
                    <a:pt x="265357" y="628093"/>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2456516" y="22557344"/>
              <a:ext cx="204828" cy="433285"/>
            </a:xfrm>
            <a:custGeom>
              <a:avLst/>
              <a:gdLst>
                <a:gd name="connsiteX0" fmla="*/ 196313 w 204828"/>
                <a:gd name="connsiteY0" fmla="*/ 433285 h 433285"/>
                <a:gd name="connsiteX1" fmla="*/ 185427 w 204828"/>
                <a:gd name="connsiteY1" fmla="*/ 346199 h 433285"/>
                <a:gd name="connsiteX2" fmla="*/ 25770 w 204828"/>
                <a:gd name="connsiteY2" fmla="*/ 37770 h 433285"/>
                <a:gd name="connsiteX3" fmla="*/ 370 w 204828"/>
                <a:gd name="connsiteY3" fmla="*/ 5113 h 433285"/>
              </a:gdLst>
              <a:ahLst/>
              <a:cxnLst>
                <a:cxn ang="0">
                  <a:pos x="connsiteX0" y="connsiteY0"/>
                </a:cxn>
                <a:cxn ang="0">
                  <a:pos x="connsiteX1" y="connsiteY1"/>
                </a:cxn>
                <a:cxn ang="0">
                  <a:pos x="connsiteX2" y="connsiteY2"/>
                </a:cxn>
                <a:cxn ang="0">
                  <a:pos x="connsiteX3" y="connsiteY3"/>
                </a:cxn>
              </a:cxnLst>
              <a:rect l="l" t="t" r="r" b="b"/>
              <a:pathLst>
                <a:path w="204828" h="433285">
                  <a:moveTo>
                    <a:pt x="196313" y="433285"/>
                  </a:moveTo>
                  <a:cubicBezTo>
                    <a:pt x="205082" y="422701"/>
                    <a:pt x="213851" y="412118"/>
                    <a:pt x="185427" y="346199"/>
                  </a:cubicBezTo>
                  <a:cubicBezTo>
                    <a:pt x="157003" y="280280"/>
                    <a:pt x="56613" y="94618"/>
                    <a:pt x="25770" y="37770"/>
                  </a:cubicBezTo>
                  <a:cubicBezTo>
                    <a:pt x="-5073" y="-19078"/>
                    <a:pt x="370" y="5113"/>
                    <a:pt x="370" y="5113"/>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2532132" y="22992609"/>
              <a:ext cx="309746" cy="747331"/>
            </a:xfrm>
            <a:custGeom>
              <a:avLst/>
              <a:gdLst>
                <a:gd name="connsiteX0" fmla="*/ 113439 w 309746"/>
                <a:gd name="connsiteY0" fmla="*/ 48820 h 747331"/>
                <a:gd name="connsiteX1" fmla="*/ 11839 w 309746"/>
                <a:gd name="connsiteY1" fmla="*/ 74220 h 747331"/>
                <a:gd name="connsiteX2" fmla="*/ 26354 w 309746"/>
                <a:gd name="connsiteY2" fmla="*/ 88734 h 747331"/>
                <a:gd name="connsiteX3" fmla="*/ 954 w 309746"/>
                <a:gd name="connsiteY3" fmla="*/ 183077 h 747331"/>
                <a:gd name="connsiteX4" fmla="*/ 66268 w 309746"/>
                <a:gd name="connsiteY4" fmla="*/ 455220 h 747331"/>
                <a:gd name="connsiteX5" fmla="*/ 91668 w 309746"/>
                <a:gd name="connsiteY5" fmla="*/ 556820 h 747331"/>
                <a:gd name="connsiteX6" fmla="*/ 189639 w 309746"/>
                <a:gd name="connsiteY6" fmla="*/ 741877 h 747331"/>
                <a:gd name="connsiteX7" fmla="*/ 189639 w 309746"/>
                <a:gd name="connsiteY7" fmla="*/ 701962 h 747331"/>
                <a:gd name="connsiteX8" fmla="*/ 189639 w 309746"/>
                <a:gd name="connsiteY8" fmla="*/ 611248 h 747331"/>
                <a:gd name="connsiteX9" fmla="*/ 298497 w 309746"/>
                <a:gd name="connsiteY9" fmla="*/ 360877 h 747331"/>
                <a:gd name="connsiteX10" fmla="*/ 298497 w 309746"/>
                <a:gd name="connsiteY10" fmla="*/ 143162 h 747331"/>
                <a:gd name="connsiteX11" fmla="*/ 229554 w 309746"/>
                <a:gd name="connsiteY11" fmla="*/ 16162 h 747331"/>
                <a:gd name="connsiteX12" fmla="*/ 171497 w 309746"/>
                <a:gd name="connsiteY12" fmla="*/ 5277 h 747331"/>
                <a:gd name="connsiteX13" fmla="*/ 113439 w 309746"/>
                <a:gd name="connsiteY13" fmla="*/ 48820 h 7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746" h="747331">
                  <a:moveTo>
                    <a:pt x="113439" y="48820"/>
                  </a:moveTo>
                  <a:cubicBezTo>
                    <a:pt x="86829" y="60310"/>
                    <a:pt x="26353" y="67568"/>
                    <a:pt x="11839" y="74220"/>
                  </a:cubicBezTo>
                  <a:cubicBezTo>
                    <a:pt x="-2675" y="80872"/>
                    <a:pt x="28168" y="70591"/>
                    <a:pt x="26354" y="88734"/>
                  </a:cubicBezTo>
                  <a:cubicBezTo>
                    <a:pt x="24540" y="106877"/>
                    <a:pt x="-5698" y="121996"/>
                    <a:pt x="954" y="183077"/>
                  </a:cubicBezTo>
                  <a:cubicBezTo>
                    <a:pt x="7606" y="244158"/>
                    <a:pt x="51149" y="392930"/>
                    <a:pt x="66268" y="455220"/>
                  </a:cubicBezTo>
                  <a:cubicBezTo>
                    <a:pt x="81387" y="517510"/>
                    <a:pt x="71106" y="509044"/>
                    <a:pt x="91668" y="556820"/>
                  </a:cubicBezTo>
                  <a:cubicBezTo>
                    <a:pt x="112230" y="604596"/>
                    <a:pt x="173311" y="717687"/>
                    <a:pt x="189639" y="741877"/>
                  </a:cubicBezTo>
                  <a:cubicBezTo>
                    <a:pt x="205967" y="766067"/>
                    <a:pt x="189639" y="701962"/>
                    <a:pt x="189639" y="701962"/>
                  </a:cubicBezTo>
                  <a:cubicBezTo>
                    <a:pt x="189639" y="680191"/>
                    <a:pt x="171496" y="668095"/>
                    <a:pt x="189639" y="611248"/>
                  </a:cubicBezTo>
                  <a:cubicBezTo>
                    <a:pt x="207782" y="554401"/>
                    <a:pt x="280354" y="438891"/>
                    <a:pt x="298497" y="360877"/>
                  </a:cubicBezTo>
                  <a:cubicBezTo>
                    <a:pt x="316640" y="282863"/>
                    <a:pt x="309987" y="200614"/>
                    <a:pt x="298497" y="143162"/>
                  </a:cubicBezTo>
                  <a:cubicBezTo>
                    <a:pt x="287007" y="85710"/>
                    <a:pt x="250721" y="39143"/>
                    <a:pt x="229554" y="16162"/>
                  </a:cubicBezTo>
                  <a:cubicBezTo>
                    <a:pt x="208387" y="-6819"/>
                    <a:pt x="187825" y="-166"/>
                    <a:pt x="171497" y="5277"/>
                  </a:cubicBezTo>
                  <a:cubicBezTo>
                    <a:pt x="155169" y="10720"/>
                    <a:pt x="140049" y="37330"/>
                    <a:pt x="113439" y="48820"/>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2641943" y="23016029"/>
              <a:ext cx="54428" cy="613228"/>
            </a:xfrm>
            <a:custGeom>
              <a:avLst/>
              <a:gdLst>
                <a:gd name="connsiteX0" fmla="*/ 0 w 54428"/>
                <a:gd name="connsiteY0" fmla="*/ 0 h 613228"/>
                <a:gd name="connsiteX1" fmla="*/ 39914 w 54428"/>
                <a:gd name="connsiteY1" fmla="*/ 112485 h 613228"/>
                <a:gd name="connsiteX2" fmla="*/ 36286 w 54428"/>
                <a:gd name="connsiteY2" fmla="*/ 388257 h 613228"/>
                <a:gd name="connsiteX3" fmla="*/ 54428 w 54428"/>
                <a:gd name="connsiteY3" fmla="*/ 613228 h 613228"/>
              </a:gdLst>
              <a:ahLst/>
              <a:cxnLst>
                <a:cxn ang="0">
                  <a:pos x="connsiteX0" y="connsiteY0"/>
                </a:cxn>
                <a:cxn ang="0">
                  <a:pos x="connsiteX1" y="connsiteY1"/>
                </a:cxn>
                <a:cxn ang="0">
                  <a:pos x="connsiteX2" y="connsiteY2"/>
                </a:cxn>
                <a:cxn ang="0">
                  <a:pos x="connsiteX3" y="connsiteY3"/>
                </a:cxn>
              </a:cxnLst>
              <a:rect l="l" t="t" r="r" b="b"/>
              <a:pathLst>
                <a:path w="54428" h="613228">
                  <a:moveTo>
                    <a:pt x="0" y="0"/>
                  </a:moveTo>
                  <a:cubicBezTo>
                    <a:pt x="16933" y="23888"/>
                    <a:pt x="33866" y="47776"/>
                    <a:pt x="39914" y="112485"/>
                  </a:cubicBezTo>
                  <a:cubicBezTo>
                    <a:pt x="45962" y="177194"/>
                    <a:pt x="33867" y="304800"/>
                    <a:pt x="36286" y="388257"/>
                  </a:cubicBezTo>
                  <a:cubicBezTo>
                    <a:pt x="38705" y="471714"/>
                    <a:pt x="54428" y="613228"/>
                    <a:pt x="54428" y="613228"/>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12984188" y="22074864"/>
              <a:ext cx="343555" cy="898025"/>
            </a:xfrm>
            <a:custGeom>
              <a:avLst/>
              <a:gdLst>
                <a:gd name="connsiteX0" fmla="*/ 151241 w 343555"/>
                <a:gd name="connsiteY0" fmla="*/ 872222 h 898025"/>
                <a:gd name="connsiteX1" fmla="*/ 216555 w 343555"/>
                <a:gd name="connsiteY1" fmla="*/ 897622 h 898025"/>
                <a:gd name="connsiteX2" fmla="*/ 270983 w 343555"/>
                <a:gd name="connsiteY2" fmla="*/ 886736 h 898025"/>
                <a:gd name="connsiteX3" fmla="*/ 263726 w 343555"/>
                <a:gd name="connsiteY3" fmla="*/ 872222 h 898025"/>
                <a:gd name="connsiteX4" fmla="*/ 289126 w 343555"/>
                <a:gd name="connsiteY4" fmla="*/ 850450 h 898025"/>
                <a:gd name="connsiteX5" fmla="*/ 343555 w 343555"/>
                <a:gd name="connsiteY5" fmla="*/ 687165 h 898025"/>
                <a:gd name="connsiteX6" fmla="*/ 289126 w 343555"/>
                <a:gd name="connsiteY6" fmla="*/ 444050 h 898025"/>
                <a:gd name="connsiteX7" fmla="*/ 183898 w 343555"/>
                <a:gd name="connsiteY7" fmla="*/ 233593 h 898025"/>
                <a:gd name="connsiteX8" fmla="*/ 122212 w 343555"/>
                <a:gd name="connsiteY8" fmla="*/ 99336 h 898025"/>
                <a:gd name="connsiteX9" fmla="*/ 118583 w 343555"/>
                <a:gd name="connsiteY9" fmla="*/ 19507 h 898025"/>
                <a:gd name="connsiteX10" fmla="*/ 104069 w 343555"/>
                <a:gd name="connsiteY10" fmla="*/ 19507 h 898025"/>
                <a:gd name="connsiteX11" fmla="*/ 64155 w 343555"/>
                <a:gd name="connsiteY11" fmla="*/ 237222 h 898025"/>
                <a:gd name="connsiteX12" fmla="*/ 42383 w 343555"/>
                <a:gd name="connsiteY12" fmla="*/ 309793 h 898025"/>
                <a:gd name="connsiteX13" fmla="*/ 42383 w 343555"/>
                <a:gd name="connsiteY13" fmla="*/ 382365 h 898025"/>
                <a:gd name="connsiteX14" fmla="*/ 6098 w 343555"/>
                <a:gd name="connsiteY14" fmla="*/ 632736 h 898025"/>
                <a:gd name="connsiteX15" fmla="*/ 2469 w 343555"/>
                <a:gd name="connsiteY15" fmla="*/ 763365 h 898025"/>
                <a:gd name="connsiteX16" fmla="*/ 31498 w 343555"/>
                <a:gd name="connsiteY16" fmla="*/ 828679 h 898025"/>
                <a:gd name="connsiteX17" fmla="*/ 16983 w 343555"/>
                <a:gd name="connsiteY17" fmla="*/ 850450 h 898025"/>
                <a:gd name="connsiteX18" fmla="*/ 100441 w 343555"/>
                <a:gd name="connsiteY18" fmla="*/ 879479 h 898025"/>
                <a:gd name="connsiteX19" fmla="*/ 151241 w 343555"/>
                <a:gd name="connsiteY19" fmla="*/ 872222 h 89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55" h="898025">
                  <a:moveTo>
                    <a:pt x="151241" y="872222"/>
                  </a:moveTo>
                  <a:cubicBezTo>
                    <a:pt x="170593" y="875246"/>
                    <a:pt x="196598" y="895203"/>
                    <a:pt x="216555" y="897622"/>
                  </a:cubicBezTo>
                  <a:cubicBezTo>
                    <a:pt x="236512" y="900041"/>
                    <a:pt x="263121" y="890969"/>
                    <a:pt x="270983" y="886736"/>
                  </a:cubicBezTo>
                  <a:cubicBezTo>
                    <a:pt x="278845" y="882503"/>
                    <a:pt x="260702" y="878270"/>
                    <a:pt x="263726" y="872222"/>
                  </a:cubicBezTo>
                  <a:cubicBezTo>
                    <a:pt x="266750" y="866174"/>
                    <a:pt x="275821" y="881293"/>
                    <a:pt x="289126" y="850450"/>
                  </a:cubicBezTo>
                  <a:cubicBezTo>
                    <a:pt x="302431" y="819607"/>
                    <a:pt x="343555" y="754898"/>
                    <a:pt x="343555" y="687165"/>
                  </a:cubicBezTo>
                  <a:cubicBezTo>
                    <a:pt x="343555" y="619432"/>
                    <a:pt x="315735" y="519645"/>
                    <a:pt x="289126" y="444050"/>
                  </a:cubicBezTo>
                  <a:cubicBezTo>
                    <a:pt x="262517" y="368455"/>
                    <a:pt x="211717" y="291045"/>
                    <a:pt x="183898" y="233593"/>
                  </a:cubicBezTo>
                  <a:cubicBezTo>
                    <a:pt x="156079" y="176141"/>
                    <a:pt x="133098" y="135017"/>
                    <a:pt x="122212" y="99336"/>
                  </a:cubicBezTo>
                  <a:cubicBezTo>
                    <a:pt x="111326" y="63655"/>
                    <a:pt x="121607" y="32812"/>
                    <a:pt x="118583" y="19507"/>
                  </a:cubicBezTo>
                  <a:cubicBezTo>
                    <a:pt x="115559" y="6202"/>
                    <a:pt x="113140" y="-16779"/>
                    <a:pt x="104069" y="19507"/>
                  </a:cubicBezTo>
                  <a:cubicBezTo>
                    <a:pt x="94998" y="55793"/>
                    <a:pt x="74436" y="188841"/>
                    <a:pt x="64155" y="237222"/>
                  </a:cubicBezTo>
                  <a:cubicBezTo>
                    <a:pt x="53874" y="285603"/>
                    <a:pt x="46012" y="285603"/>
                    <a:pt x="42383" y="309793"/>
                  </a:cubicBezTo>
                  <a:cubicBezTo>
                    <a:pt x="38754" y="333983"/>
                    <a:pt x="48430" y="328541"/>
                    <a:pt x="42383" y="382365"/>
                  </a:cubicBezTo>
                  <a:cubicBezTo>
                    <a:pt x="36336" y="436189"/>
                    <a:pt x="12750" y="569236"/>
                    <a:pt x="6098" y="632736"/>
                  </a:cubicBezTo>
                  <a:cubicBezTo>
                    <a:pt x="-554" y="696236"/>
                    <a:pt x="-1764" y="730708"/>
                    <a:pt x="2469" y="763365"/>
                  </a:cubicBezTo>
                  <a:cubicBezTo>
                    <a:pt x="6702" y="796022"/>
                    <a:pt x="29079" y="814165"/>
                    <a:pt x="31498" y="828679"/>
                  </a:cubicBezTo>
                  <a:cubicBezTo>
                    <a:pt x="33917" y="843193"/>
                    <a:pt x="5492" y="841983"/>
                    <a:pt x="16983" y="850450"/>
                  </a:cubicBezTo>
                  <a:cubicBezTo>
                    <a:pt x="28474" y="858917"/>
                    <a:pt x="78065" y="875850"/>
                    <a:pt x="100441" y="879479"/>
                  </a:cubicBezTo>
                  <a:cubicBezTo>
                    <a:pt x="122817" y="883108"/>
                    <a:pt x="131889" y="869198"/>
                    <a:pt x="151241" y="872222"/>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13113657" y="22464486"/>
              <a:ext cx="29243" cy="497114"/>
            </a:xfrm>
            <a:custGeom>
              <a:avLst/>
              <a:gdLst>
                <a:gd name="connsiteX0" fmla="*/ 10886 w 29243"/>
                <a:gd name="connsiteY0" fmla="*/ 497114 h 497114"/>
                <a:gd name="connsiteX1" fmla="*/ 29029 w 29243"/>
                <a:gd name="connsiteY1" fmla="*/ 203200 h 497114"/>
                <a:gd name="connsiteX2" fmla="*/ 0 w 29243"/>
                <a:gd name="connsiteY2" fmla="*/ 0 h 497114"/>
              </a:gdLst>
              <a:ahLst/>
              <a:cxnLst>
                <a:cxn ang="0">
                  <a:pos x="connsiteX0" y="connsiteY0"/>
                </a:cxn>
                <a:cxn ang="0">
                  <a:pos x="connsiteX1" y="connsiteY1"/>
                </a:cxn>
                <a:cxn ang="0">
                  <a:pos x="connsiteX2" y="connsiteY2"/>
                </a:cxn>
              </a:cxnLst>
              <a:rect l="l" t="t" r="r" b="b"/>
              <a:pathLst>
                <a:path w="29243" h="497114">
                  <a:moveTo>
                    <a:pt x="10886" y="497114"/>
                  </a:moveTo>
                  <a:cubicBezTo>
                    <a:pt x="20864" y="391583"/>
                    <a:pt x="30843" y="286052"/>
                    <a:pt x="29029" y="203200"/>
                  </a:cubicBezTo>
                  <a:cubicBezTo>
                    <a:pt x="27215" y="120348"/>
                    <a:pt x="0" y="0"/>
                    <a:pt x="0" y="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12971330" y="22988692"/>
              <a:ext cx="495707" cy="814156"/>
            </a:xfrm>
            <a:custGeom>
              <a:avLst/>
              <a:gdLst>
                <a:gd name="connsiteX0" fmla="*/ 91527 w 495707"/>
                <a:gd name="connsiteY0" fmla="*/ 34594 h 814156"/>
                <a:gd name="connsiteX1" fmla="*/ 11699 w 495707"/>
                <a:gd name="connsiteY1" fmla="*/ 81765 h 814156"/>
                <a:gd name="connsiteX2" fmla="*/ 813 w 495707"/>
                <a:gd name="connsiteY2" fmla="*/ 132565 h 814156"/>
                <a:gd name="connsiteX3" fmla="*/ 15327 w 495707"/>
                <a:gd name="connsiteY3" fmla="*/ 132565 h 814156"/>
                <a:gd name="connsiteX4" fmla="*/ 55241 w 495707"/>
                <a:gd name="connsiteY4" fmla="*/ 299479 h 814156"/>
                <a:gd name="connsiteX5" fmla="*/ 171356 w 495707"/>
                <a:gd name="connsiteY5" fmla="*/ 480908 h 814156"/>
                <a:gd name="connsiteX6" fmla="*/ 298356 w 495707"/>
                <a:gd name="connsiteY6" fmla="*/ 593394 h 814156"/>
                <a:gd name="connsiteX7" fmla="*/ 414470 w 495707"/>
                <a:gd name="connsiteY7" fmla="*/ 705879 h 814156"/>
                <a:gd name="connsiteX8" fmla="*/ 479784 w 495707"/>
                <a:gd name="connsiteY8" fmla="*/ 803851 h 814156"/>
                <a:gd name="connsiteX9" fmla="*/ 494299 w 495707"/>
                <a:gd name="connsiteY9" fmla="*/ 803851 h 814156"/>
                <a:gd name="connsiteX10" fmla="*/ 454384 w 495707"/>
                <a:gd name="connsiteY10" fmla="*/ 738537 h 814156"/>
                <a:gd name="connsiteX11" fmla="*/ 450756 w 495707"/>
                <a:gd name="connsiteY11" fmla="*/ 553479 h 814156"/>
                <a:gd name="connsiteX12" fmla="*/ 447127 w 495707"/>
                <a:gd name="connsiteY12" fmla="*/ 386565 h 814156"/>
                <a:gd name="connsiteX13" fmla="*/ 341899 w 495707"/>
                <a:gd name="connsiteY13" fmla="*/ 78137 h 814156"/>
                <a:gd name="connsiteX14" fmla="*/ 204013 w 495707"/>
                <a:gd name="connsiteY14" fmla="*/ 1937 h 814156"/>
                <a:gd name="connsiteX15" fmla="*/ 91527 w 495707"/>
                <a:gd name="connsiteY15" fmla="*/ 34594 h 81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707" h="814156">
                  <a:moveTo>
                    <a:pt x="91527" y="34594"/>
                  </a:moveTo>
                  <a:cubicBezTo>
                    <a:pt x="59475" y="47899"/>
                    <a:pt x="26818" y="65437"/>
                    <a:pt x="11699" y="81765"/>
                  </a:cubicBezTo>
                  <a:cubicBezTo>
                    <a:pt x="-3420" y="98093"/>
                    <a:pt x="208" y="124098"/>
                    <a:pt x="813" y="132565"/>
                  </a:cubicBezTo>
                  <a:cubicBezTo>
                    <a:pt x="1418" y="141032"/>
                    <a:pt x="6256" y="104746"/>
                    <a:pt x="15327" y="132565"/>
                  </a:cubicBezTo>
                  <a:cubicBezTo>
                    <a:pt x="24398" y="160384"/>
                    <a:pt x="29236" y="241422"/>
                    <a:pt x="55241" y="299479"/>
                  </a:cubicBezTo>
                  <a:cubicBezTo>
                    <a:pt x="81246" y="357536"/>
                    <a:pt x="130837" y="431922"/>
                    <a:pt x="171356" y="480908"/>
                  </a:cubicBezTo>
                  <a:cubicBezTo>
                    <a:pt x="211875" y="529894"/>
                    <a:pt x="257837" y="555899"/>
                    <a:pt x="298356" y="593394"/>
                  </a:cubicBezTo>
                  <a:cubicBezTo>
                    <a:pt x="338875" y="630889"/>
                    <a:pt x="384232" y="670803"/>
                    <a:pt x="414470" y="705879"/>
                  </a:cubicBezTo>
                  <a:cubicBezTo>
                    <a:pt x="444708" y="740955"/>
                    <a:pt x="466479" y="787522"/>
                    <a:pt x="479784" y="803851"/>
                  </a:cubicBezTo>
                  <a:cubicBezTo>
                    <a:pt x="493089" y="820180"/>
                    <a:pt x="498532" y="814737"/>
                    <a:pt x="494299" y="803851"/>
                  </a:cubicBezTo>
                  <a:cubicBezTo>
                    <a:pt x="490066" y="792965"/>
                    <a:pt x="461641" y="780266"/>
                    <a:pt x="454384" y="738537"/>
                  </a:cubicBezTo>
                  <a:cubicBezTo>
                    <a:pt x="447127" y="696808"/>
                    <a:pt x="451966" y="612141"/>
                    <a:pt x="450756" y="553479"/>
                  </a:cubicBezTo>
                  <a:cubicBezTo>
                    <a:pt x="449547" y="494817"/>
                    <a:pt x="465270" y="465789"/>
                    <a:pt x="447127" y="386565"/>
                  </a:cubicBezTo>
                  <a:cubicBezTo>
                    <a:pt x="428984" y="307341"/>
                    <a:pt x="382418" y="142242"/>
                    <a:pt x="341899" y="78137"/>
                  </a:cubicBezTo>
                  <a:cubicBezTo>
                    <a:pt x="301380" y="14032"/>
                    <a:pt x="241508" y="11613"/>
                    <a:pt x="204013" y="1937"/>
                  </a:cubicBezTo>
                  <a:cubicBezTo>
                    <a:pt x="166518" y="-7739"/>
                    <a:pt x="123579" y="21289"/>
                    <a:pt x="91527" y="34594"/>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13044714" y="22987000"/>
              <a:ext cx="286657" cy="573314"/>
            </a:xfrm>
            <a:custGeom>
              <a:avLst/>
              <a:gdLst>
                <a:gd name="connsiteX0" fmla="*/ 0 w 286657"/>
                <a:gd name="connsiteY0" fmla="*/ 0 h 573314"/>
                <a:gd name="connsiteX1" fmla="*/ 127000 w 286657"/>
                <a:gd name="connsiteY1" fmla="*/ 268514 h 573314"/>
                <a:gd name="connsiteX2" fmla="*/ 286657 w 286657"/>
                <a:gd name="connsiteY2" fmla="*/ 573314 h 573314"/>
              </a:gdLst>
              <a:ahLst/>
              <a:cxnLst>
                <a:cxn ang="0">
                  <a:pos x="connsiteX0" y="connsiteY0"/>
                </a:cxn>
                <a:cxn ang="0">
                  <a:pos x="connsiteX1" y="connsiteY1"/>
                </a:cxn>
                <a:cxn ang="0">
                  <a:pos x="connsiteX2" y="connsiteY2"/>
                </a:cxn>
              </a:cxnLst>
              <a:rect l="l" t="t" r="r" b="b"/>
              <a:pathLst>
                <a:path w="286657" h="573314">
                  <a:moveTo>
                    <a:pt x="0" y="0"/>
                  </a:moveTo>
                  <a:cubicBezTo>
                    <a:pt x="39612" y="86481"/>
                    <a:pt x="79224" y="172962"/>
                    <a:pt x="127000" y="268514"/>
                  </a:cubicBezTo>
                  <a:cubicBezTo>
                    <a:pt x="174776" y="364066"/>
                    <a:pt x="286657" y="573314"/>
                    <a:pt x="286657" y="573314"/>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13473081" y="21955341"/>
              <a:ext cx="361779" cy="951893"/>
            </a:xfrm>
            <a:custGeom>
              <a:avLst/>
              <a:gdLst>
                <a:gd name="connsiteX0" fmla="*/ 130433 w 361779"/>
                <a:gd name="connsiteY0" fmla="*/ 930059 h 951893"/>
                <a:gd name="connsiteX1" fmla="*/ 50605 w 361779"/>
                <a:gd name="connsiteY1" fmla="*/ 911916 h 951893"/>
                <a:gd name="connsiteX2" fmla="*/ 14319 w 361779"/>
                <a:gd name="connsiteY2" fmla="*/ 886516 h 951893"/>
                <a:gd name="connsiteX3" fmla="*/ 39719 w 361779"/>
                <a:gd name="connsiteY3" fmla="*/ 875630 h 951893"/>
                <a:gd name="connsiteX4" fmla="*/ 3433 w 361779"/>
                <a:gd name="connsiteY4" fmla="*/ 813945 h 951893"/>
                <a:gd name="connsiteX5" fmla="*/ 17948 w 361779"/>
                <a:gd name="connsiteY5" fmla="*/ 520030 h 951893"/>
                <a:gd name="connsiteX6" fmla="*/ 148576 w 361779"/>
                <a:gd name="connsiteY6" fmla="*/ 160802 h 951893"/>
                <a:gd name="connsiteX7" fmla="*/ 224776 w 361779"/>
                <a:gd name="connsiteY7" fmla="*/ 1145 h 951893"/>
                <a:gd name="connsiteX8" fmla="*/ 206633 w 361779"/>
                <a:gd name="connsiteY8" fmla="*/ 99116 h 951893"/>
                <a:gd name="connsiteX9" fmla="*/ 261062 w 361779"/>
                <a:gd name="connsiteY9" fmla="*/ 284173 h 951893"/>
                <a:gd name="connsiteX10" fmla="*/ 351776 w 361779"/>
                <a:gd name="connsiteY10" fmla="*/ 476488 h 951893"/>
                <a:gd name="connsiteX11" fmla="*/ 355405 w 361779"/>
                <a:gd name="connsiteY11" fmla="*/ 792173 h 951893"/>
                <a:gd name="connsiteX12" fmla="*/ 315490 w 361779"/>
                <a:gd name="connsiteY12" fmla="*/ 901030 h 951893"/>
                <a:gd name="connsiteX13" fmla="*/ 261062 w 361779"/>
                <a:gd name="connsiteY13" fmla="*/ 922802 h 951893"/>
                <a:gd name="connsiteX14" fmla="*/ 271948 w 361779"/>
                <a:gd name="connsiteY14" fmla="*/ 940945 h 951893"/>
                <a:gd name="connsiteX15" fmla="*/ 217519 w 361779"/>
                <a:gd name="connsiteY15" fmla="*/ 951830 h 951893"/>
                <a:gd name="connsiteX16" fmla="*/ 130433 w 361779"/>
                <a:gd name="connsiteY16" fmla="*/ 930059 h 95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779" h="951893">
                  <a:moveTo>
                    <a:pt x="130433" y="930059"/>
                  </a:moveTo>
                  <a:cubicBezTo>
                    <a:pt x="102614" y="923407"/>
                    <a:pt x="69957" y="919173"/>
                    <a:pt x="50605" y="911916"/>
                  </a:cubicBezTo>
                  <a:cubicBezTo>
                    <a:pt x="31253" y="904659"/>
                    <a:pt x="16133" y="892563"/>
                    <a:pt x="14319" y="886516"/>
                  </a:cubicBezTo>
                  <a:cubicBezTo>
                    <a:pt x="12505" y="880469"/>
                    <a:pt x="41533" y="887725"/>
                    <a:pt x="39719" y="875630"/>
                  </a:cubicBezTo>
                  <a:cubicBezTo>
                    <a:pt x="37905" y="863535"/>
                    <a:pt x="7061" y="873212"/>
                    <a:pt x="3433" y="813945"/>
                  </a:cubicBezTo>
                  <a:cubicBezTo>
                    <a:pt x="-196" y="754678"/>
                    <a:pt x="-6242" y="628887"/>
                    <a:pt x="17948" y="520030"/>
                  </a:cubicBezTo>
                  <a:cubicBezTo>
                    <a:pt x="42138" y="411173"/>
                    <a:pt x="114105" y="247283"/>
                    <a:pt x="148576" y="160802"/>
                  </a:cubicBezTo>
                  <a:cubicBezTo>
                    <a:pt x="183047" y="74321"/>
                    <a:pt x="215100" y="11426"/>
                    <a:pt x="224776" y="1145"/>
                  </a:cubicBezTo>
                  <a:cubicBezTo>
                    <a:pt x="234452" y="-9136"/>
                    <a:pt x="200585" y="51945"/>
                    <a:pt x="206633" y="99116"/>
                  </a:cubicBezTo>
                  <a:cubicBezTo>
                    <a:pt x="212681" y="146287"/>
                    <a:pt x="236871" y="221278"/>
                    <a:pt x="261062" y="284173"/>
                  </a:cubicBezTo>
                  <a:cubicBezTo>
                    <a:pt x="285253" y="347068"/>
                    <a:pt x="336052" y="391821"/>
                    <a:pt x="351776" y="476488"/>
                  </a:cubicBezTo>
                  <a:cubicBezTo>
                    <a:pt x="367500" y="561155"/>
                    <a:pt x="361453" y="721416"/>
                    <a:pt x="355405" y="792173"/>
                  </a:cubicBezTo>
                  <a:cubicBezTo>
                    <a:pt x="349357" y="862930"/>
                    <a:pt x="331214" y="879259"/>
                    <a:pt x="315490" y="901030"/>
                  </a:cubicBezTo>
                  <a:cubicBezTo>
                    <a:pt x="299766" y="922801"/>
                    <a:pt x="268319" y="916149"/>
                    <a:pt x="261062" y="922802"/>
                  </a:cubicBezTo>
                  <a:cubicBezTo>
                    <a:pt x="253805" y="929454"/>
                    <a:pt x="279205" y="936107"/>
                    <a:pt x="271948" y="940945"/>
                  </a:cubicBezTo>
                  <a:cubicBezTo>
                    <a:pt x="264691" y="945783"/>
                    <a:pt x="236871" y="950621"/>
                    <a:pt x="217519" y="951830"/>
                  </a:cubicBezTo>
                  <a:cubicBezTo>
                    <a:pt x="198167" y="953039"/>
                    <a:pt x="158252" y="936711"/>
                    <a:pt x="130433" y="930059"/>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3585371" y="22395543"/>
              <a:ext cx="68972" cy="537028"/>
            </a:xfrm>
            <a:custGeom>
              <a:avLst/>
              <a:gdLst>
                <a:gd name="connsiteX0" fmla="*/ 0 w 68972"/>
                <a:gd name="connsiteY0" fmla="*/ 537028 h 537028"/>
                <a:gd name="connsiteX1" fmla="*/ 43543 w 68972"/>
                <a:gd name="connsiteY1" fmla="*/ 424543 h 537028"/>
                <a:gd name="connsiteX2" fmla="*/ 65315 w 68972"/>
                <a:gd name="connsiteY2" fmla="*/ 108857 h 537028"/>
                <a:gd name="connsiteX3" fmla="*/ 68943 w 68972"/>
                <a:gd name="connsiteY3" fmla="*/ 0 h 537028"/>
              </a:gdLst>
              <a:ahLst/>
              <a:cxnLst>
                <a:cxn ang="0">
                  <a:pos x="connsiteX0" y="connsiteY0"/>
                </a:cxn>
                <a:cxn ang="0">
                  <a:pos x="connsiteX1" y="connsiteY1"/>
                </a:cxn>
                <a:cxn ang="0">
                  <a:pos x="connsiteX2" y="connsiteY2"/>
                </a:cxn>
                <a:cxn ang="0">
                  <a:pos x="connsiteX3" y="connsiteY3"/>
                </a:cxn>
              </a:cxnLst>
              <a:rect l="l" t="t" r="r" b="b"/>
              <a:pathLst>
                <a:path w="68972" h="537028">
                  <a:moveTo>
                    <a:pt x="0" y="537028"/>
                  </a:moveTo>
                  <a:cubicBezTo>
                    <a:pt x="16328" y="516466"/>
                    <a:pt x="32657" y="495905"/>
                    <a:pt x="43543" y="424543"/>
                  </a:cubicBezTo>
                  <a:cubicBezTo>
                    <a:pt x="54429" y="353181"/>
                    <a:pt x="61082" y="179614"/>
                    <a:pt x="65315" y="108857"/>
                  </a:cubicBezTo>
                  <a:cubicBezTo>
                    <a:pt x="69548" y="38100"/>
                    <a:pt x="68943" y="0"/>
                    <a:pt x="68943" y="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3487107" y="22924943"/>
              <a:ext cx="515550" cy="883654"/>
            </a:xfrm>
            <a:custGeom>
              <a:avLst/>
              <a:gdLst>
                <a:gd name="connsiteX0" fmla="*/ 98264 w 515550"/>
                <a:gd name="connsiteY0" fmla="*/ 51171 h 883654"/>
                <a:gd name="connsiteX1" fmla="*/ 14807 w 515550"/>
                <a:gd name="connsiteY1" fmla="*/ 120114 h 883654"/>
                <a:gd name="connsiteX2" fmla="*/ 293 w 515550"/>
                <a:gd name="connsiteY2" fmla="*/ 167286 h 883654"/>
                <a:gd name="connsiteX3" fmla="*/ 18436 w 515550"/>
                <a:gd name="connsiteY3" fmla="*/ 178171 h 883654"/>
                <a:gd name="connsiteX4" fmla="*/ 36579 w 515550"/>
                <a:gd name="connsiteY4" fmla="*/ 276143 h 883654"/>
                <a:gd name="connsiteX5" fmla="*/ 178093 w 515550"/>
                <a:gd name="connsiteY5" fmla="*/ 519257 h 883654"/>
                <a:gd name="connsiteX6" fmla="*/ 196236 w 515550"/>
                <a:gd name="connsiteY6" fmla="*/ 526514 h 883654"/>
                <a:gd name="connsiteX7" fmla="*/ 345007 w 515550"/>
                <a:gd name="connsiteY7" fmla="*/ 736971 h 883654"/>
                <a:gd name="connsiteX8" fmla="*/ 457493 w 515550"/>
                <a:gd name="connsiteY8" fmla="*/ 856714 h 883654"/>
                <a:gd name="connsiteX9" fmla="*/ 515550 w 515550"/>
                <a:gd name="connsiteY9" fmla="*/ 882114 h 883654"/>
                <a:gd name="connsiteX10" fmla="*/ 457493 w 515550"/>
                <a:gd name="connsiteY10" fmla="*/ 827686 h 883654"/>
                <a:gd name="connsiteX11" fmla="*/ 450236 w 515550"/>
                <a:gd name="connsiteY11" fmla="*/ 624486 h 883654"/>
                <a:gd name="connsiteX12" fmla="*/ 450236 w 515550"/>
                <a:gd name="connsiteY12" fmla="*/ 363228 h 883654"/>
                <a:gd name="connsiteX13" fmla="*/ 352264 w 515550"/>
                <a:gd name="connsiteY13" fmla="*/ 105600 h 883654"/>
                <a:gd name="connsiteX14" fmla="*/ 236150 w 515550"/>
                <a:gd name="connsiteY14" fmla="*/ 25771 h 883654"/>
                <a:gd name="connsiteX15" fmla="*/ 232522 w 515550"/>
                <a:gd name="connsiteY15" fmla="*/ 371 h 883654"/>
                <a:gd name="connsiteX16" fmla="*/ 138179 w 515550"/>
                <a:gd name="connsiteY16" fmla="*/ 14886 h 883654"/>
                <a:gd name="connsiteX17" fmla="*/ 98264 w 515550"/>
                <a:gd name="connsiteY17" fmla="*/ 51171 h 88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550" h="883654">
                  <a:moveTo>
                    <a:pt x="98264" y="51171"/>
                  </a:moveTo>
                  <a:cubicBezTo>
                    <a:pt x="77702" y="68709"/>
                    <a:pt x="31135" y="100762"/>
                    <a:pt x="14807" y="120114"/>
                  </a:cubicBezTo>
                  <a:cubicBezTo>
                    <a:pt x="-1521" y="139466"/>
                    <a:pt x="-312" y="157610"/>
                    <a:pt x="293" y="167286"/>
                  </a:cubicBezTo>
                  <a:cubicBezTo>
                    <a:pt x="898" y="176962"/>
                    <a:pt x="12388" y="160028"/>
                    <a:pt x="18436" y="178171"/>
                  </a:cubicBezTo>
                  <a:cubicBezTo>
                    <a:pt x="24484" y="196314"/>
                    <a:pt x="9970" y="219295"/>
                    <a:pt x="36579" y="276143"/>
                  </a:cubicBezTo>
                  <a:cubicBezTo>
                    <a:pt x="63188" y="332991"/>
                    <a:pt x="151484" y="477529"/>
                    <a:pt x="178093" y="519257"/>
                  </a:cubicBezTo>
                  <a:cubicBezTo>
                    <a:pt x="204702" y="560985"/>
                    <a:pt x="168417" y="490228"/>
                    <a:pt x="196236" y="526514"/>
                  </a:cubicBezTo>
                  <a:cubicBezTo>
                    <a:pt x="224055" y="562800"/>
                    <a:pt x="301464" y="681938"/>
                    <a:pt x="345007" y="736971"/>
                  </a:cubicBezTo>
                  <a:cubicBezTo>
                    <a:pt x="388550" y="792004"/>
                    <a:pt x="429069" y="832524"/>
                    <a:pt x="457493" y="856714"/>
                  </a:cubicBezTo>
                  <a:cubicBezTo>
                    <a:pt x="485917" y="880904"/>
                    <a:pt x="515550" y="886952"/>
                    <a:pt x="515550" y="882114"/>
                  </a:cubicBezTo>
                  <a:cubicBezTo>
                    <a:pt x="515550" y="877276"/>
                    <a:pt x="468379" y="870624"/>
                    <a:pt x="457493" y="827686"/>
                  </a:cubicBezTo>
                  <a:cubicBezTo>
                    <a:pt x="446607" y="784748"/>
                    <a:pt x="451446" y="701896"/>
                    <a:pt x="450236" y="624486"/>
                  </a:cubicBezTo>
                  <a:cubicBezTo>
                    <a:pt x="449027" y="547076"/>
                    <a:pt x="466565" y="449709"/>
                    <a:pt x="450236" y="363228"/>
                  </a:cubicBezTo>
                  <a:cubicBezTo>
                    <a:pt x="433907" y="276747"/>
                    <a:pt x="387945" y="161843"/>
                    <a:pt x="352264" y="105600"/>
                  </a:cubicBezTo>
                  <a:cubicBezTo>
                    <a:pt x="316583" y="49357"/>
                    <a:pt x="256107" y="43309"/>
                    <a:pt x="236150" y="25771"/>
                  </a:cubicBezTo>
                  <a:cubicBezTo>
                    <a:pt x="216193" y="8233"/>
                    <a:pt x="248851" y="2185"/>
                    <a:pt x="232522" y="371"/>
                  </a:cubicBezTo>
                  <a:cubicBezTo>
                    <a:pt x="216193" y="-1443"/>
                    <a:pt x="162370" y="3395"/>
                    <a:pt x="138179" y="14886"/>
                  </a:cubicBezTo>
                  <a:cubicBezTo>
                    <a:pt x="113989" y="26376"/>
                    <a:pt x="118826" y="33633"/>
                    <a:pt x="98264" y="51171"/>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3559971" y="22954343"/>
              <a:ext cx="243115" cy="500943"/>
            </a:xfrm>
            <a:custGeom>
              <a:avLst/>
              <a:gdLst>
                <a:gd name="connsiteX0" fmla="*/ 0 w 243115"/>
                <a:gd name="connsiteY0" fmla="*/ 0 h 500943"/>
                <a:gd name="connsiteX1" fmla="*/ 76200 w 243115"/>
                <a:gd name="connsiteY1" fmla="*/ 116114 h 500943"/>
                <a:gd name="connsiteX2" fmla="*/ 214086 w 243115"/>
                <a:gd name="connsiteY2" fmla="*/ 446314 h 500943"/>
                <a:gd name="connsiteX3" fmla="*/ 243115 w 243115"/>
                <a:gd name="connsiteY3" fmla="*/ 497114 h 500943"/>
              </a:gdLst>
              <a:ahLst/>
              <a:cxnLst>
                <a:cxn ang="0">
                  <a:pos x="connsiteX0" y="connsiteY0"/>
                </a:cxn>
                <a:cxn ang="0">
                  <a:pos x="connsiteX1" y="connsiteY1"/>
                </a:cxn>
                <a:cxn ang="0">
                  <a:pos x="connsiteX2" y="connsiteY2"/>
                </a:cxn>
                <a:cxn ang="0">
                  <a:pos x="connsiteX3" y="connsiteY3"/>
                </a:cxn>
              </a:cxnLst>
              <a:rect l="l" t="t" r="r" b="b"/>
              <a:pathLst>
                <a:path w="243115" h="500943">
                  <a:moveTo>
                    <a:pt x="0" y="0"/>
                  </a:moveTo>
                  <a:cubicBezTo>
                    <a:pt x="20259" y="20864"/>
                    <a:pt x="40519" y="41728"/>
                    <a:pt x="76200" y="116114"/>
                  </a:cubicBezTo>
                  <a:cubicBezTo>
                    <a:pt x="111881" y="190500"/>
                    <a:pt x="186267" y="382814"/>
                    <a:pt x="214086" y="446314"/>
                  </a:cubicBezTo>
                  <a:cubicBezTo>
                    <a:pt x="241905" y="509814"/>
                    <a:pt x="242510" y="503464"/>
                    <a:pt x="243115" y="497114"/>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3951354" y="21953756"/>
              <a:ext cx="546385" cy="957861"/>
            </a:xfrm>
            <a:custGeom>
              <a:avLst/>
              <a:gdLst>
                <a:gd name="connsiteX0" fmla="*/ 120246 w 546385"/>
                <a:gd name="connsiteY0" fmla="*/ 906244 h 957861"/>
                <a:gd name="connsiteX1" fmla="*/ 254503 w 546385"/>
                <a:gd name="connsiteY1" fmla="*/ 953415 h 957861"/>
                <a:gd name="connsiteX2" fmla="*/ 283532 w 546385"/>
                <a:gd name="connsiteY2" fmla="*/ 953415 h 957861"/>
                <a:gd name="connsiteX3" fmla="*/ 283532 w 546385"/>
                <a:gd name="connsiteY3" fmla="*/ 931644 h 957861"/>
                <a:gd name="connsiteX4" fmla="*/ 374246 w 546385"/>
                <a:gd name="connsiteY4" fmla="*/ 869958 h 957861"/>
                <a:gd name="connsiteX5" fmla="*/ 493989 w 546385"/>
                <a:gd name="connsiteY5" fmla="*/ 594187 h 957861"/>
                <a:gd name="connsiteX6" fmla="*/ 508503 w 546385"/>
                <a:gd name="connsiteY6" fmla="*/ 271244 h 957861"/>
                <a:gd name="connsiteX7" fmla="*/ 519389 w 546385"/>
                <a:gd name="connsiteY7" fmla="*/ 151501 h 957861"/>
                <a:gd name="connsiteX8" fmla="*/ 541160 w 546385"/>
                <a:gd name="connsiteY8" fmla="*/ 17244 h 957861"/>
                <a:gd name="connsiteX9" fmla="*/ 526646 w 546385"/>
                <a:gd name="connsiteY9" fmla="*/ 28130 h 957861"/>
                <a:gd name="connsiteX10" fmla="*/ 348846 w 546385"/>
                <a:gd name="connsiteY10" fmla="*/ 256730 h 957861"/>
                <a:gd name="connsiteX11" fmla="*/ 189189 w 546385"/>
                <a:gd name="connsiteY11" fmla="*/ 445415 h 957861"/>
                <a:gd name="connsiteX12" fmla="*/ 36789 w 546385"/>
                <a:gd name="connsiteY12" fmla="*/ 732073 h 957861"/>
                <a:gd name="connsiteX13" fmla="*/ 33160 w 546385"/>
                <a:gd name="connsiteY13" fmla="*/ 779244 h 957861"/>
                <a:gd name="connsiteX14" fmla="*/ 503 w 546385"/>
                <a:gd name="connsiteY14" fmla="*/ 797387 h 957861"/>
                <a:gd name="connsiteX15" fmla="*/ 62189 w 546385"/>
                <a:gd name="connsiteY15" fmla="*/ 869958 h 957861"/>
                <a:gd name="connsiteX16" fmla="*/ 120246 w 546385"/>
                <a:gd name="connsiteY16" fmla="*/ 906244 h 95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385" h="957861">
                  <a:moveTo>
                    <a:pt x="120246" y="906244"/>
                  </a:moveTo>
                  <a:cubicBezTo>
                    <a:pt x="152298" y="920154"/>
                    <a:pt x="227289" y="945553"/>
                    <a:pt x="254503" y="953415"/>
                  </a:cubicBezTo>
                  <a:cubicBezTo>
                    <a:pt x="281717" y="961277"/>
                    <a:pt x="278694" y="957044"/>
                    <a:pt x="283532" y="953415"/>
                  </a:cubicBezTo>
                  <a:cubicBezTo>
                    <a:pt x="288370" y="949786"/>
                    <a:pt x="268413" y="945554"/>
                    <a:pt x="283532" y="931644"/>
                  </a:cubicBezTo>
                  <a:cubicBezTo>
                    <a:pt x="298651" y="917735"/>
                    <a:pt x="339170" y="926201"/>
                    <a:pt x="374246" y="869958"/>
                  </a:cubicBezTo>
                  <a:cubicBezTo>
                    <a:pt x="409322" y="813715"/>
                    <a:pt x="471613" y="693973"/>
                    <a:pt x="493989" y="594187"/>
                  </a:cubicBezTo>
                  <a:cubicBezTo>
                    <a:pt x="516365" y="494401"/>
                    <a:pt x="504270" y="345025"/>
                    <a:pt x="508503" y="271244"/>
                  </a:cubicBezTo>
                  <a:cubicBezTo>
                    <a:pt x="512736" y="197463"/>
                    <a:pt x="513946" y="193834"/>
                    <a:pt x="519389" y="151501"/>
                  </a:cubicBezTo>
                  <a:cubicBezTo>
                    <a:pt x="524832" y="109168"/>
                    <a:pt x="539951" y="37806"/>
                    <a:pt x="541160" y="17244"/>
                  </a:cubicBezTo>
                  <a:cubicBezTo>
                    <a:pt x="542369" y="-3318"/>
                    <a:pt x="558698" y="-11784"/>
                    <a:pt x="526646" y="28130"/>
                  </a:cubicBezTo>
                  <a:cubicBezTo>
                    <a:pt x="494594" y="68044"/>
                    <a:pt x="405089" y="187183"/>
                    <a:pt x="348846" y="256730"/>
                  </a:cubicBezTo>
                  <a:cubicBezTo>
                    <a:pt x="292603" y="326277"/>
                    <a:pt x="241198" y="366191"/>
                    <a:pt x="189189" y="445415"/>
                  </a:cubicBezTo>
                  <a:cubicBezTo>
                    <a:pt x="137180" y="524639"/>
                    <a:pt x="62794" y="676435"/>
                    <a:pt x="36789" y="732073"/>
                  </a:cubicBezTo>
                  <a:cubicBezTo>
                    <a:pt x="10784" y="787711"/>
                    <a:pt x="39208" y="768358"/>
                    <a:pt x="33160" y="779244"/>
                  </a:cubicBezTo>
                  <a:cubicBezTo>
                    <a:pt x="27112" y="790130"/>
                    <a:pt x="-4335" y="782268"/>
                    <a:pt x="503" y="797387"/>
                  </a:cubicBezTo>
                  <a:cubicBezTo>
                    <a:pt x="5341" y="812506"/>
                    <a:pt x="42232" y="853630"/>
                    <a:pt x="62189" y="869958"/>
                  </a:cubicBezTo>
                  <a:cubicBezTo>
                    <a:pt x="82146" y="886286"/>
                    <a:pt x="88194" y="892334"/>
                    <a:pt x="120246" y="906244"/>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14053457" y="22283057"/>
              <a:ext cx="290286" cy="605972"/>
            </a:xfrm>
            <a:custGeom>
              <a:avLst/>
              <a:gdLst>
                <a:gd name="connsiteX0" fmla="*/ 0 w 290286"/>
                <a:gd name="connsiteY0" fmla="*/ 605972 h 605972"/>
                <a:gd name="connsiteX1" fmla="*/ 290286 w 290286"/>
                <a:gd name="connsiteY1" fmla="*/ 0 h 605972"/>
              </a:gdLst>
              <a:ahLst/>
              <a:cxnLst>
                <a:cxn ang="0">
                  <a:pos x="connsiteX0" y="connsiteY0"/>
                </a:cxn>
                <a:cxn ang="0">
                  <a:pos x="connsiteX1" y="connsiteY1"/>
                </a:cxn>
              </a:cxnLst>
              <a:rect l="l" t="t" r="r" b="b"/>
              <a:pathLst>
                <a:path w="290286" h="605972">
                  <a:moveTo>
                    <a:pt x="0" y="605972"/>
                  </a:moveTo>
                  <a:lnTo>
                    <a:pt x="290286"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3942538" y="22887682"/>
              <a:ext cx="646987" cy="939303"/>
            </a:xfrm>
            <a:custGeom>
              <a:avLst/>
              <a:gdLst>
                <a:gd name="connsiteX0" fmla="*/ 85519 w 646987"/>
                <a:gd name="connsiteY0" fmla="*/ 52147 h 939303"/>
                <a:gd name="connsiteX1" fmla="*/ 9319 w 646987"/>
                <a:gd name="connsiteY1" fmla="*/ 150118 h 939303"/>
                <a:gd name="connsiteX2" fmla="*/ 2062 w 646987"/>
                <a:gd name="connsiteY2" fmla="*/ 219061 h 939303"/>
                <a:gd name="connsiteX3" fmla="*/ 16576 w 646987"/>
                <a:gd name="connsiteY3" fmla="*/ 211804 h 939303"/>
                <a:gd name="connsiteX4" fmla="*/ 92776 w 646987"/>
                <a:gd name="connsiteY4" fmla="*/ 378718 h 939303"/>
                <a:gd name="connsiteX5" fmla="*/ 212519 w 646987"/>
                <a:gd name="connsiteY5" fmla="*/ 542004 h 939303"/>
                <a:gd name="connsiteX6" fmla="*/ 383062 w 646987"/>
                <a:gd name="connsiteY6" fmla="*/ 712547 h 939303"/>
                <a:gd name="connsiteX7" fmla="*/ 506433 w 646987"/>
                <a:gd name="connsiteY7" fmla="*/ 792375 h 939303"/>
                <a:gd name="connsiteX8" fmla="*/ 611662 w 646987"/>
                <a:gd name="connsiteY8" fmla="*/ 912118 h 939303"/>
                <a:gd name="connsiteX9" fmla="*/ 633433 w 646987"/>
                <a:gd name="connsiteY9" fmla="*/ 937518 h 939303"/>
                <a:gd name="connsiteX10" fmla="*/ 644319 w 646987"/>
                <a:gd name="connsiteY10" fmla="*/ 923004 h 939303"/>
                <a:gd name="connsiteX11" fmla="*/ 582633 w 646987"/>
                <a:gd name="connsiteY11" fmla="*/ 810518 h 939303"/>
                <a:gd name="connsiteX12" fmla="*/ 557233 w 646987"/>
                <a:gd name="connsiteY12" fmla="*/ 509347 h 939303"/>
                <a:gd name="connsiteX13" fmla="*/ 484662 w 646987"/>
                <a:gd name="connsiteY13" fmla="*/ 248089 h 939303"/>
                <a:gd name="connsiteX14" fmla="*/ 350405 w 646987"/>
                <a:gd name="connsiteY14" fmla="*/ 77547 h 939303"/>
                <a:gd name="connsiteX15" fmla="*/ 216148 w 646987"/>
                <a:gd name="connsiteY15" fmla="*/ 4975 h 939303"/>
                <a:gd name="connsiteX16" fmla="*/ 132691 w 646987"/>
                <a:gd name="connsiteY16" fmla="*/ 12232 h 939303"/>
                <a:gd name="connsiteX17" fmla="*/ 85519 w 646987"/>
                <a:gd name="connsiteY17" fmla="*/ 52147 h 9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987" h="939303">
                  <a:moveTo>
                    <a:pt x="85519" y="52147"/>
                  </a:moveTo>
                  <a:cubicBezTo>
                    <a:pt x="64957" y="75128"/>
                    <a:pt x="23228" y="122299"/>
                    <a:pt x="9319" y="150118"/>
                  </a:cubicBezTo>
                  <a:cubicBezTo>
                    <a:pt x="-4591" y="177937"/>
                    <a:pt x="852" y="208780"/>
                    <a:pt x="2062" y="219061"/>
                  </a:cubicBezTo>
                  <a:cubicBezTo>
                    <a:pt x="3271" y="229342"/>
                    <a:pt x="1457" y="185195"/>
                    <a:pt x="16576" y="211804"/>
                  </a:cubicBezTo>
                  <a:cubicBezTo>
                    <a:pt x="31695" y="238413"/>
                    <a:pt x="60119" y="323685"/>
                    <a:pt x="92776" y="378718"/>
                  </a:cubicBezTo>
                  <a:cubicBezTo>
                    <a:pt x="125433" y="433751"/>
                    <a:pt x="164138" y="486366"/>
                    <a:pt x="212519" y="542004"/>
                  </a:cubicBezTo>
                  <a:cubicBezTo>
                    <a:pt x="260900" y="597642"/>
                    <a:pt x="334076" y="670819"/>
                    <a:pt x="383062" y="712547"/>
                  </a:cubicBezTo>
                  <a:cubicBezTo>
                    <a:pt x="432048" y="754275"/>
                    <a:pt x="468333" y="759113"/>
                    <a:pt x="506433" y="792375"/>
                  </a:cubicBezTo>
                  <a:cubicBezTo>
                    <a:pt x="544533" y="825637"/>
                    <a:pt x="590495" y="887928"/>
                    <a:pt x="611662" y="912118"/>
                  </a:cubicBezTo>
                  <a:cubicBezTo>
                    <a:pt x="632829" y="936309"/>
                    <a:pt x="627990" y="935704"/>
                    <a:pt x="633433" y="937518"/>
                  </a:cubicBezTo>
                  <a:cubicBezTo>
                    <a:pt x="638876" y="939332"/>
                    <a:pt x="652786" y="944171"/>
                    <a:pt x="644319" y="923004"/>
                  </a:cubicBezTo>
                  <a:cubicBezTo>
                    <a:pt x="635852" y="901837"/>
                    <a:pt x="597147" y="879461"/>
                    <a:pt x="582633" y="810518"/>
                  </a:cubicBezTo>
                  <a:cubicBezTo>
                    <a:pt x="568119" y="741575"/>
                    <a:pt x="573561" y="603085"/>
                    <a:pt x="557233" y="509347"/>
                  </a:cubicBezTo>
                  <a:cubicBezTo>
                    <a:pt x="540905" y="415609"/>
                    <a:pt x="519133" y="320056"/>
                    <a:pt x="484662" y="248089"/>
                  </a:cubicBezTo>
                  <a:cubicBezTo>
                    <a:pt x="450191" y="176122"/>
                    <a:pt x="395157" y="118066"/>
                    <a:pt x="350405" y="77547"/>
                  </a:cubicBezTo>
                  <a:cubicBezTo>
                    <a:pt x="305653" y="37028"/>
                    <a:pt x="252433" y="15861"/>
                    <a:pt x="216148" y="4975"/>
                  </a:cubicBezTo>
                  <a:cubicBezTo>
                    <a:pt x="179863" y="-5911"/>
                    <a:pt x="154463" y="3160"/>
                    <a:pt x="132691" y="12232"/>
                  </a:cubicBezTo>
                  <a:cubicBezTo>
                    <a:pt x="110920" y="21303"/>
                    <a:pt x="106081" y="29166"/>
                    <a:pt x="85519" y="52147"/>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13999029" y="22892657"/>
              <a:ext cx="319314" cy="457200"/>
            </a:xfrm>
            <a:custGeom>
              <a:avLst/>
              <a:gdLst>
                <a:gd name="connsiteX0" fmla="*/ 0 w 319314"/>
                <a:gd name="connsiteY0" fmla="*/ 0 h 457200"/>
                <a:gd name="connsiteX1" fmla="*/ 137885 w 319314"/>
                <a:gd name="connsiteY1" fmla="*/ 166914 h 457200"/>
                <a:gd name="connsiteX2" fmla="*/ 319314 w 319314"/>
                <a:gd name="connsiteY2" fmla="*/ 457200 h 457200"/>
              </a:gdLst>
              <a:ahLst/>
              <a:cxnLst>
                <a:cxn ang="0">
                  <a:pos x="connsiteX0" y="connsiteY0"/>
                </a:cxn>
                <a:cxn ang="0">
                  <a:pos x="connsiteX1" y="connsiteY1"/>
                </a:cxn>
                <a:cxn ang="0">
                  <a:pos x="connsiteX2" y="connsiteY2"/>
                </a:cxn>
              </a:cxnLst>
              <a:rect l="l" t="t" r="r" b="b"/>
              <a:pathLst>
                <a:path w="319314" h="457200">
                  <a:moveTo>
                    <a:pt x="0" y="0"/>
                  </a:moveTo>
                  <a:cubicBezTo>
                    <a:pt x="42333" y="45357"/>
                    <a:pt x="84666" y="90714"/>
                    <a:pt x="137885" y="166914"/>
                  </a:cubicBezTo>
                  <a:cubicBezTo>
                    <a:pt x="191104" y="243114"/>
                    <a:pt x="319314" y="457200"/>
                    <a:pt x="319314" y="45720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14426428" y="21989503"/>
              <a:ext cx="589669" cy="899556"/>
            </a:xfrm>
            <a:custGeom>
              <a:avLst/>
              <a:gdLst>
                <a:gd name="connsiteX0" fmla="*/ 87858 w 589669"/>
                <a:gd name="connsiteY0" fmla="*/ 855983 h 899556"/>
                <a:gd name="connsiteX1" fmla="*/ 33429 w 589669"/>
                <a:gd name="connsiteY1" fmla="*/ 816068 h 899556"/>
                <a:gd name="connsiteX2" fmla="*/ 772 w 589669"/>
                <a:gd name="connsiteY2" fmla="*/ 699954 h 899556"/>
                <a:gd name="connsiteX3" fmla="*/ 22543 w 589669"/>
                <a:gd name="connsiteY3" fmla="*/ 707211 h 899556"/>
                <a:gd name="connsiteX4" fmla="*/ 145915 w 589669"/>
                <a:gd name="connsiteY4" fmla="*/ 478611 h 899556"/>
                <a:gd name="connsiteX5" fmla="*/ 356372 w 589669"/>
                <a:gd name="connsiteY5" fmla="*/ 231868 h 899556"/>
                <a:gd name="connsiteX6" fmla="*/ 530543 w 589669"/>
                <a:gd name="connsiteY6" fmla="*/ 90354 h 899556"/>
                <a:gd name="connsiteX7" fmla="*/ 574086 w 589669"/>
                <a:gd name="connsiteY7" fmla="*/ 14154 h 899556"/>
                <a:gd name="connsiteX8" fmla="*/ 588601 w 589669"/>
                <a:gd name="connsiteY8" fmla="*/ 14154 h 899556"/>
                <a:gd name="connsiteX9" fmla="*/ 548686 w 589669"/>
                <a:gd name="connsiteY9" fmla="*/ 159297 h 899556"/>
                <a:gd name="connsiteX10" fmla="*/ 552315 w 589669"/>
                <a:gd name="connsiteY10" fmla="*/ 322583 h 899556"/>
                <a:gd name="connsiteX11" fmla="*/ 545058 w 589669"/>
                <a:gd name="connsiteY11" fmla="*/ 460468 h 899556"/>
                <a:gd name="connsiteX12" fmla="*/ 457972 w 589669"/>
                <a:gd name="connsiteY12" fmla="*/ 674554 h 899556"/>
                <a:gd name="connsiteX13" fmla="*/ 334601 w 589669"/>
                <a:gd name="connsiteY13" fmla="*/ 855983 h 899556"/>
                <a:gd name="connsiteX14" fmla="*/ 247515 w 589669"/>
                <a:gd name="connsiteY14" fmla="*/ 881383 h 899556"/>
                <a:gd name="connsiteX15" fmla="*/ 243886 w 589669"/>
                <a:gd name="connsiteY15" fmla="*/ 899526 h 899556"/>
                <a:gd name="connsiteX16" fmla="*/ 164058 w 589669"/>
                <a:gd name="connsiteY16" fmla="*/ 885011 h 899556"/>
                <a:gd name="connsiteX17" fmla="*/ 87858 w 589669"/>
                <a:gd name="connsiteY17" fmla="*/ 855983 h 89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669" h="899556">
                  <a:moveTo>
                    <a:pt x="87858" y="855983"/>
                  </a:moveTo>
                  <a:cubicBezTo>
                    <a:pt x="66087" y="844493"/>
                    <a:pt x="47943" y="842073"/>
                    <a:pt x="33429" y="816068"/>
                  </a:cubicBezTo>
                  <a:cubicBezTo>
                    <a:pt x="18915" y="790063"/>
                    <a:pt x="2586" y="718097"/>
                    <a:pt x="772" y="699954"/>
                  </a:cubicBezTo>
                  <a:cubicBezTo>
                    <a:pt x="-1042" y="681811"/>
                    <a:pt x="-1647" y="744101"/>
                    <a:pt x="22543" y="707211"/>
                  </a:cubicBezTo>
                  <a:cubicBezTo>
                    <a:pt x="46733" y="670321"/>
                    <a:pt x="90277" y="557835"/>
                    <a:pt x="145915" y="478611"/>
                  </a:cubicBezTo>
                  <a:cubicBezTo>
                    <a:pt x="201553" y="399387"/>
                    <a:pt x="292267" y="296578"/>
                    <a:pt x="356372" y="231868"/>
                  </a:cubicBezTo>
                  <a:cubicBezTo>
                    <a:pt x="420477" y="167158"/>
                    <a:pt x="494257" y="126640"/>
                    <a:pt x="530543" y="90354"/>
                  </a:cubicBezTo>
                  <a:cubicBezTo>
                    <a:pt x="566829" y="54068"/>
                    <a:pt x="564410" y="26854"/>
                    <a:pt x="574086" y="14154"/>
                  </a:cubicBezTo>
                  <a:cubicBezTo>
                    <a:pt x="583762" y="1454"/>
                    <a:pt x="592834" y="-10036"/>
                    <a:pt x="588601" y="14154"/>
                  </a:cubicBezTo>
                  <a:cubicBezTo>
                    <a:pt x="584368" y="38344"/>
                    <a:pt x="554734" y="107892"/>
                    <a:pt x="548686" y="159297"/>
                  </a:cubicBezTo>
                  <a:cubicBezTo>
                    <a:pt x="542638" y="210702"/>
                    <a:pt x="552920" y="272388"/>
                    <a:pt x="552315" y="322583"/>
                  </a:cubicBezTo>
                  <a:cubicBezTo>
                    <a:pt x="551710" y="372778"/>
                    <a:pt x="560782" y="401806"/>
                    <a:pt x="545058" y="460468"/>
                  </a:cubicBezTo>
                  <a:cubicBezTo>
                    <a:pt x="529334" y="519130"/>
                    <a:pt x="493048" y="608635"/>
                    <a:pt x="457972" y="674554"/>
                  </a:cubicBezTo>
                  <a:cubicBezTo>
                    <a:pt x="422896" y="740473"/>
                    <a:pt x="369677" y="821512"/>
                    <a:pt x="334601" y="855983"/>
                  </a:cubicBezTo>
                  <a:cubicBezTo>
                    <a:pt x="299525" y="890454"/>
                    <a:pt x="262634" y="874126"/>
                    <a:pt x="247515" y="881383"/>
                  </a:cubicBezTo>
                  <a:cubicBezTo>
                    <a:pt x="232396" y="888640"/>
                    <a:pt x="257796" y="898921"/>
                    <a:pt x="243886" y="899526"/>
                  </a:cubicBezTo>
                  <a:cubicBezTo>
                    <a:pt x="229977" y="900131"/>
                    <a:pt x="188853" y="891664"/>
                    <a:pt x="164058" y="885011"/>
                  </a:cubicBezTo>
                  <a:cubicBezTo>
                    <a:pt x="139263" y="878359"/>
                    <a:pt x="109629" y="867473"/>
                    <a:pt x="87858" y="855983"/>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4492514" y="22377400"/>
              <a:ext cx="312057" cy="504371"/>
            </a:xfrm>
            <a:custGeom>
              <a:avLst/>
              <a:gdLst>
                <a:gd name="connsiteX0" fmla="*/ 0 w 312057"/>
                <a:gd name="connsiteY0" fmla="*/ 504371 h 504371"/>
                <a:gd name="connsiteX1" fmla="*/ 206829 w 312057"/>
                <a:gd name="connsiteY1" fmla="*/ 210457 h 504371"/>
                <a:gd name="connsiteX2" fmla="*/ 312057 w 312057"/>
                <a:gd name="connsiteY2" fmla="*/ 0 h 504371"/>
              </a:gdLst>
              <a:ahLst/>
              <a:cxnLst>
                <a:cxn ang="0">
                  <a:pos x="connsiteX0" y="connsiteY0"/>
                </a:cxn>
                <a:cxn ang="0">
                  <a:pos x="connsiteX1" y="connsiteY1"/>
                </a:cxn>
                <a:cxn ang="0">
                  <a:pos x="connsiteX2" y="connsiteY2"/>
                </a:cxn>
              </a:cxnLst>
              <a:rect l="l" t="t" r="r" b="b"/>
              <a:pathLst>
                <a:path w="312057" h="504371">
                  <a:moveTo>
                    <a:pt x="0" y="504371"/>
                  </a:moveTo>
                  <a:cubicBezTo>
                    <a:pt x="77410" y="399445"/>
                    <a:pt x="154820" y="294519"/>
                    <a:pt x="206829" y="210457"/>
                  </a:cubicBezTo>
                  <a:cubicBezTo>
                    <a:pt x="258838" y="126395"/>
                    <a:pt x="312057" y="0"/>
                    <a:pt x="312057" y="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14408604" y="22874510"/>
              <a:ext cx="593521" cy="960105"/>
            </a:xfrm>
            <a:custGeom>
              <a:avLst/>
              <a:gdLst>
                <a:gd name="connsiteX0" fmla="*/ 80282 w 593521"/>
                <a:gd name="connsiteY0" fmla="*/ 50804 h 960105"/>
                <a:gd name="connsiteX1" fmla="*/ 22225 w 593521"/>
                <a:gd name="connsiteY1" fmla="*/ 123376 h 960105"/>
                <a:gd name="connsiteX2" fmla="*/ 453 w 593521"/>
                <a:gd name="connsiteY2" fmla="*/ 192319 h 960105"/>
                <a:gd name="connsiteX3" fmla="*/ 11339 w 593521"/>
                <a:gd name="connsiteY3" fmla="*/ 188690 h 960105"/>
                <a:gd name="connsiteX4" fmla="*/ 54882 w 593521"/>
                <a:gd name="connsiteY4" fmla="*/ 341090 h 960105"/>
                <a:gd name="connsiteX5" fmla="*/ 283482 w 593521"/>
                <a:gd name="connsiteY5" fmla="*/ 645890 h 960105"/>
                <a:gd name="connsiteX6" fmla="*/ 421367 w 593521"/>
                <a:gd name="connsiteY6" fmla="*/ 772890 h 960105"/>
                <a:gd name="connsiteX7" fmla="*/ 464910 w 593521"/>
                <a:gd name="connsiteY7" fmla="*/ 812804 h 960105"/>
                <a:gd name="connsiteX8" fmla="*/ 577396 w 593521"/>
                <a:gd name="connsiteY8" fmla="*/ 947061 h 960105"/>
                <a:gd name="connsiteX9" fmla="*/ 588282 w 593521"/>
                <a:gd name="connsiteY9" fmla="*/ 943433 h 960105"/>
                <a:gd name="connsiteX10" fmla="*/ 533853 w 593521"/>
                <a:gd name="connsiteY10" fmla="*/ 845461 h 960105"/>
                <a:gd name="connsiteX11" fmla="*/ 526596 w 593521"/>
                <a:gd name="connsiteY11" fmla="*/ 700319 h 960105"/>
                <a:gd name="connsiteX12" fmla="*/ 508453 w 593521"/>
                <a:gd name="connsiteY12" fmla="*/ 381004 h 960105"/>
                <a:gd name="connsiteX13" fmla="*/ 399596 w 593521"/>
                <a:gd name="connsiteY13" fmla="*/ 141519 h 960105"/>
                <a:gd name="connsiteX14" fmla="*/ 225425 w 593521"/>
                <a:gd name="connsiteY14" fmla="*/ 14519 h 960105"/>
                <a:gd name="connsiteX15" fmla="*/ 127453 w 593521"/>
                <a:gd name="connsiteY15" fmla="*/ 7261 h 960105"/>
                <a:gd name="connsiteX16" fmla="*/ 80282 w 593521"/>
                <a:gd name="connsiteY16" fmla="*/ 50804 h 9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3521" h="960105">
                  <a:moveTo>
                    <a:pt x="80282" y="50804"/>
                  </a:moveTo>
                  <a:cubicBezTo>
                    <a:pt x="62744" y="70156"/>
                    <a:pt x="35530" y="99790"/>
                    <a:pt x="22225" y="123376"/>
                  </a:cubicBezTo>
                  <a:cubicBezTo>
                    <a:pt x="8920" y="146962"/>
                    <a:pt x="2267" y="181433"/>
                    <a:pt x="453" y="192319"/>
                  </a:cubicBezTo>
                  <a:cubicBezTo>
                    <a:pt x="-1361" y="203205"/>
                    <a:pt x="2267" y="163895"/>
                    <a:pt x="11339" y="188690"/>
                  </a:cubicBezTo>
                  <a:cubicBezTo>
                    <a:pt x="20410" y="213485"/>
                    <a:pt x="9525" y="264890"/>
                    <a:pt x="54882" y="341090"/>
                  </a:cubicBezTo>
                  <a:cubicBezTo>
                    <a:pt x="100239" y="417290"/>
                    <a:pt x="222401" y="573923"/>
                    <a:pt x="283482" y="645890"/>
                  </a:cubicBezTo>
                  <a:cubicBezTo>
                    <a:pt x="344563" y="717857"/>
                    <a:pt x="421367" y="772890"/>
                    <a:pt x="421367" y="772890"/>
                  </a:cubicBezTo>
                  <a:cubicBezTo>
                    <a:pt x="451605" y="800709"/>
                    <a:pt x="438905" y="783776"/>
                    <a:pt x="464910" y="812804"/>
                  </a:cubicBezTo>
                  <a:cubicBezTo>
                    <a:pt x="490915" y="841832"/>
                    <a:pt x="556834" y="925290"/>
                    <a:pt x="577396" y="947061"/>
                  </a:cubicBezTo>
                  <a:cubicBezTo>
                    <a:pt x="597958" y="968832"/>
                    <a:pt x="595539" y="960366"/>
                    <a:pt x="588282" y="943433"/>
                  </a:cubicBezTo>
                  <a:cubicBezTo>
                    <a:pt x="581025" y="926500"/>
                    <a:pt x="544134" y="885980"/>
                    <a:pt x="533853" y="845461"/>
                  </a:cubicBezTo>
                  <a:cubicBezTo>
                    <a:pt x="523572" y="804942"/>
                    <a:pt x="530829" y="777728"/>
                    <a:pt x="526596" y="700319"/>
                  </a:cubicBezTo>
                  <a:cubicBezTo>
                    <a:pt x="522363" y="622910"/>
                    <a:pt x="529620" y="474137"/>
                    <a:pt x="508453" y="381004"/>
                  </a:cubicBezTo>
                  <a:cubicBezTo>
                    <a:pt x="487286" y="287871"/>
                    <a:pt x="446767" y="202600"/>
                    <a:pt x="399596" y="141519"/>
                  </a:cubicBezTo>
                  <a:cubicBezTo>
                    <a:pt x="352425" y="80438"/>
                    <a:pt x="270782" y="36895"/>
                    <a:pt x="225425" y="14519"/>
                  </a:cubicBezTo>
                  <a:cubicBezTo>
                    <a:pt x="180068" y="-7857"/>
                    <a:pt x="150434" y="609"/>
                    <a:pt x="127453" y="7261"/>
                  </a:cubicBezTo>
                  <a:cubicBezTo>
                    <a:pt x="104472" y="13913"/>
                    <a:pt x="97820" y="31452"/>
                    <a:pt x="80282" y="50804"/>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14467114" y="22892657"/>
              <a:ext cx="366486" cy="616857"/>
            </a:xfrm>
            <a:custGeom>
              <a:avLst/>
              <a:gdLst>
                <a:gd name="connsiteX0" fmla="*/ 0 w 366486"/>
                <a:gd name="connsiteY0" fmla="*/ 0 h 616857"/>
                <a:gd name="connsiteX1" fmla="*/ 119743 w 366486"/>
                <a:gd name="connsiteY1" fmla="*/ 170543 h 616857"/>
                <a:gd name="connsiteX2" fmla="*/ 297543 w 366486"/>
                <a:gd name="connsiteY2" fmla="*/ 471714 h 616857"/>
                <a:gd name="connsiteX3" fmla="*/ 366486 w 366486"/>
                <a:gd name="connsiteY3" fmla="*/ 616857 h 616857"/>
              </a:gdLst>
              <a:ahLst/>
              <a:cxnLst>
                <a:cxn ang="0">
                  <a:pos x="connsiteX0" y="connsiteY0"/>
                </a:cxn>
                <a:cxn ang="0">
                  <a:pos x="connsiteX1" y="connsiteY1"/>
                </a:cxn>
                <a:cxn ang="0">
                  <a:pos x="connsiteX2" y="connsiteY2"/>
                </a:cxn>
                <a:cxn ang="0">
                  <a:pos x="connsiteX3" y="connsiteY3"/>
                </a:cxn>
              </a:cxnLst>
              <a:rect l="l" t="t" r="r" b="b"/>
              <a:pathLst>
                <a:path w="366486" h="616857">
                  <a:moveTo>
                    <a:pt x="0" y="0"/>
                  </a:moveTo>
                  <a:cubicBezTo>
                    <a:pt x="35076" y="45962"/>
                    <a:pt x="70153" y="91924"/>
                    <a:pt x="119743" y="170543"/>
                  </a:cubicBezTo>
                  <a:cubicBezTo>
                    <a:pt x="169334" y="249162"/>
                    <a:pt x="256419" y="397328"/>
                    <a:pt x="297543" y="471714"/>
                  </a:cubicBezTo>
                  <a:cubicBezTo>
                    <a:pt x="338667" y="546100"/>
                    <a:pt x="366486" y="616857"/>
                    <a:pt x="366486" y="616857"/>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4911381" y="21973641"/>
              <a:ext cx="613019" cy="933356"/>
            </a:xfrm>
            <a:custGeom>
              <a:avLst/>
              <a:gdLst>
                <a:gd name="connsiteX0" fmla="*/ 78248 w 613019"/>
                <a:gd name="connsiteY0" fmla="*/ 900873 h 933356"/>
                <a:gd name="connsiteX1" fmla="*/ 9305 w 613019"/>
                <a:gd name="connsiteY1" fmla="*/ 810159 h 933356"/>
                <a:gd name="connsiteX2" fmla="*/ 12933 w 613019"/>
                <a:gd name="connsiteY2" fmla="*/ 712188 h 933356"/>
                <a:gd name="connsiteX3" fmla="*/ 16562 w 613019"/>
                <a:gd name="connsiteY3" fmla="*/ 719445 h 933356"/>
                <a:gd name="connsiteX4" fmla="*/ 227019 w 613019"/>
                <a:gd name="connsiteY4" fmla="*/ 411016 h 933356"/>
                <a:gd name="connsiteX5" fmla="*/ 459248 w 613019"/>
                <a:gd name="connsiteY5" fmla="*/ 218702 h 933356"/>
                <a:gd name="connsiteX6" fmla="*/ 582619 w 613019"/>
                <a:gd name="connsiteY6" fmla="*/ 98959 h 933356"/>
                <a:gd name="connsiteX7" fmla="*/ 593505 w 613019"/>
                <a:gd name="connsiteY7" fmla="*/ 22759 h 933356"/>
                <a:gd name="connsiteX8" fmla="*/ 611648 w 613019"/>
                <a:gd name="connsiteY8" fmla="*/ 22759 h 933356"/>
                <a:gd name="connsiteX9" fmla="*/ 604390 w 613019"/>
                <a:gd name="connsiteY9" fmla="*/ 287645 h 933356"/>
                <a:gd name="connsiteX10" fmla="*/ 546333 w 613019"/>
                <a:gd name="connsiteY10" fmla="*/ 534388 h 933356"/>
                <a:gd name="connsiteX11" fmla="*/ 386676 w 613019"/>
                <a:gd name="connsiteY11" fmla="*/ 802902 h 933356"/>
                <a:gd name="connsiteX12" fmla="*/ 230648 w 613019"/>
                <a:gd name="connsiteY12" fmla="*/ 922645 h 933356"/>
                <a:gd name="connsiteX13" fmla="*/ 150819 w 613019"/>
                <a:gd name="connsiteY13" fmla="*/ 922645 h 933356"/>
                <a:gd name="connsiteX14" fmla="*/ 78248 w 613019"/>
                <a:gd name="connsiteY14" fmla="*/ 900873 h 9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3019" h="933356">
                  <a:moveTo>
                    <a:pt x="78248" y="900873"/>
                  </a:moveTo>
                  <a:cubicBezTo>
                    <a:pt x="54662" y="882125"/>
                    <a:pt x="20191" y="841607"/>
                    <a:pt x="9305" y="810159"/>
                  </a:cubicBezTo>
                  <a:cubicBezTo>
                    <a:pt x="-1581" y="778711"/>
                    <a:pt x="11724" y="727307"/>
                    <a:pt x="12933" y="712188"/>
                  </a:cubicBezTo>
                  <a:cubicBezTo>
                    <a:pt x="14142" y="697069"/>
                    <a:pt x="-19119" y="769640"/>
                    <a:pt x="16562" y="719445"/>
                  </a:cubicBezTo>
                  <a:cubicBezTo>
                    <a:pt x="52243" y="669250"/>
                    <a:pt x="153238" y="494473"/>
                    <a:pt x="227019" y="411016"/>
                  </a:cubicBezTo>
                  <a:cubicBezTo>
                    <a:pt x="300800" y="327559"/>
                    <a:pt x="399981" y="270711"/>
                    <a:pt x="459248" y="218702"/>
                  </a:cubicBezTo>
                  <a:cubicBezTo>
                    <a:pt x="518515" y="166693"/>
                    <a:pt x="560243" y="131616"/>
                    <a:pt x="582619" y="98959"/>
                  </a:cubicBezTo>
                  <a:cubicBezTo>
                    <a:pt x="604995" y="66302"/>
                    <a:pt x="588667" y="35459"/>
                    <a:pt x="593505" y="22759"/>
                  </a:cubicBezTo>
                  <a:cubicBezTo>
                    <a:pt x="598343" y="10059"/>
                    <a:pt x="609834" y="-21389"/>
                    <a:pt x="611648" y="22759"/>
                  </a:cubicBezTo>
                  <a:cubicBezTo>
                    <a:pt x="613462" y="66907"/>
                    <a:pt x="615276" y="202374"/>
                    <a:pt x="604390" y="287645"/>
                  </a:cubicBezTo>
                  <a:cubicBezTo>
                    <a:pt x="593504" y="372916"/>
                    <a:pt x="582619" y="448512"/>
                    <a:pt x="546333" y="534388"/>
                  </a:cubicBezTo>
                  <a:cubicBezTo>
                    <a:pt x="510047" y="620264"/>
                    <a:pt x="439290" y="738193"/>
                    <a:pt x="386676" y="802902"/>
                  </a:cubicBezTo>
                  <a:cubicBezTo>
                    <a:pt x="334062" y="867611"/>
                    <a:pt x="269958" y="902688"/>
                    <a:pt x="230648" y="922645"/>
                  </a:cubicBezTo>
                  <a:cubicBezTo>
                    <a:pt x="191339" y="942602"/>
                    <a:pt x="178638" y="929902"/>
                    <a:pt x="150819" y="922645"/>
                  </a:cubicBezTo>
                  <a:cubicBezTo>
                    <a:pt x="123000" y="915388"/>
                    <a:pt x="101834" y="919621"/>
                    <a:pt x="78248" y="900873"/>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4949714" y="22326600"/>
              <a:ext cx="388257" cy="576943"/>
            </a:xfrm>
            <a:custGeom>
              <a:avLst/>
              <a:gdLst>
                <a:gd name="connsiteX0" fmla="*/ 0 w 388257"/>
                <a:gd name="connsiteY0" fmla="*/ 576943 h 576943"/>
                <a:gd name="connsiteX1" fmla="*/ 250372 w 388257"/>
                <a:gd name="connsiteY1" fmla="*/ 224971 h 576943"/>
                <a:gd name="connsiteX2" fmla="*/ 388257 w 388257"/>
                <a:gd name="connsiteY2" fmla="*/ 0 h 576943"/>
              </a:gdLst>
              <a:ahLst/>
              <a:cxnLst>
                <a:cxn ang="0">
                  <a:pos x="connsiteX0" y="connsiteY0"/>
                </a:cxn>
                <a:cxn ang="0">
                  <a:pos x="connsiteX1" y="connsiteY1"/>
                </a:cxn>
                <a:cxn ang="0">
                  <a:pos x="connsiteX2" y="connsiteY2"/>
                </a:cxn>
              </a:cxnLst>
              <a:rect l="l" t="t" r="r" b="b"/>
              <a:pathLst>
                <a:path w="388257" h="576943">
                  <a:moveTo>
                    <a:pt x="0" y="576943"/>
                  </a:moveTo>
                  <a:cubicBezTo>
                    <a:pt x="92831" y="449035"/>
                    <a:pt x="185662" y="321128"/>
                    <a:pt x="250372" y="224971"/>
                  </a:cubicBezTo>
                  <a:cubicBezTo>
                    <a:pt x="315082" y="128814"/>
                    <a:pt x="388257" y="0"/>
                    <a:pt x="388257" y="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4906587" y="22882923"/>
              <a:ext cx="686632" cy="872818"/>
            </a:xfrm>
            <a:custGeom>
              <a:avLst/>
              <a:gdLst>
                <a:gd name="connsiteX0" fmla="*/ 72156 w 686632"/>
                <a:gd name="connsiteY0" fmla="*/ 49648 h 872818"/>
                <a:gd name="connsiteX1" fmla="*/ 6842 w 686632"/>
                <a:gd name="connsiteY1" fmla="*/ 136734 h 872818"/>
                <a:gd name="connsiteX2" fmla="*/ 3213 w 686632"/>
                <a:gd name="connsiteY2" fmla="*/ 176648 h 872818"/>
                <a:gd name="connsiteX3" fmla="*/ 17727 w 686632"/>
                <a:gd name="connsiteY3" fmla="*/ 176648 h 872818"/>
                <a:gd name="connsiteX4" fmla="*/ 130213 w 686632"/>
                <a:gd name="connsiteY4" fmla="*/ 387106 h 872818"/>
                <a:gd name="connsiteX5" fmla="*/ 311642 w 686632"/>
                <a:gd name="connsiteY5" fmla="*/ 575791 h 872818"/>
                <a:gd name="connsiteX6" fmla="*/ 518470 w 686632"/>
                <a:gd name="connsiteY6" fmla="*/ 702791 h 872818"/>
                <a:gd name="connsiteX7" fmla="*/ 583784 w 686632"/>
                <a:gd name="connsiteY7" fmla="*/ 735448 h 872818"/>
                <a:gd name="connsiteX8" fmla="*/ 681756 w 686632"/>
                <a:gd name="connsiteY8" fmla="*/ 869706 h 872818"/>
                <a:gd name="connsiteX9" fmla="*/ 667242 w 686632"/>
                <a:gd name="connsiteY9" fmla="*/ 815277 h 872818"/>
                <a:gd name="connsiteX10" fmla="*/ 627327 w 686632"/>
                <a:gd name="connsiteY10" fmla="*/ 651991 h 872818"/>
                <a:gd name="connsiteX11" fmla="*/ 580156 w 686632"/>
                <a:gd name="connsiteY11" fmla="*/ 427020 h 872818"/>
                <a:gd name="connsiteX12" fmla="*/ 460413 w 686632"/>
                <a:gd name="connsiteY12" fmla="*/ 187534 h 872818"/>
                <a:gd name="connsiteX13" fmla="*/ 260842 w 686632"/>
                <a:gd name="connsiteY13" fmla="*/ 27877 h 872818"/>
                <a:gd name="connsiteX14" fmla="*/ 133842 w 686632"/>
                <a:gd name="connsiteY14" fmla="*/ 2477 h 872818"/>
                <a:gd name="connsiteX15" fmla="*/ 72156 w 686632"/>
                <a:gd name="connsiteY15" fmla="*/ 49648 h 8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6632" h="872818">
                  <a:moveTo>
                    <a:pt x="72156" y="49648"/>
                  </a:moveTo>
                  <a:cubicBezTo>
                    <a:pt x="50989" y="72024"/>
                    <a:pt x="18332" y="115567"/>
                    <a:pt x="6842" y="136734"/>
                  </a:cubicBezTo>
                  <a:cubicBezTo>
                    <a:pt x="-4648" y="157901"/>
                    <a:pt x="1399" y="169996"/>
                    <a:pt x="3213" y="176648"/>
                  </a:cubicBezTo>
                  <a:cubicBezTo>
                    <a:pt x="5027" y="183300"/>
                    <a:pt x="-3440" y="141572"/>
                    <a:pt x="17727" y="176648"/>
                  </a:cubicBezTo>
                  <a:cubicBezTo>
                    <a:pt x="38894" y="211724"/>
                    <a:pt x="81227" y="320582"/>
                    <a:pt x="130213" y="387106"/>
                  </a:cubicBezTo>
                  <a:cubicBezTo>
                    <a:pt x="179199" y="453630"/>
                    <a:pt x="246933" y="523177"/>
                    <a:pt x="311642" y="575791"/>
                  </a:cubicBezTo>
                  <a:cubicBezTo>
                    <a:pt x="376351" y="628405"/>
                    <a:pt x="473113" y="676182"/>
                    <a:pt x="518470" y="702791"/>
                  </a:cubicBezTo>
                  <a:cubicBezTo>
                    <a:pt x="563827" y="729400"/>
                    <a:pt x="556570" y="707629"/>
                    <a:pt x="583784" y="735448"/>
                  </a:cubicBezTo>
                  <a:cubicBezTo>
                    <a:pt x="610998" y="763267"/>
                    <a:pt x="667846" y="856401"/>
                    <a:pt x="681756" y="869706"/>
                  </a:cubicBezTo>
                  <a:cubicBezTo>
                    <a:pt x="695666" y="883011"/>
                    <a:pt x="676313" y="851563"/>
                    <a:pt x="667242" y="815277"/>
                  </a:cubicBezTo>
                  <a:cubicBezTo>
                    <a:pt x="658171" y="778991"/>
                    <a:pt x="641841" y="716701"/>
                    <a:pt x="627327" y="651991"/>
                  </a:cubicBezTo>
                  <a:cubicBezTo>
                    <a:pt x="612813" y="587281"/>
                    <a:pt x="607975" y="504429"/>
                    <a:pt x="580156" y="427020"/>
                  </a:cubicBezTo>
                  <a:cubicBezTo>
                    <a:pt x="552337" y="349611"/>
                    <a:pt x="513632" y="254058"/>
                    <a:pt x="460413" y="187534"/>
                  </a:cubicBezTo>
                  <a:cubicBezTo>
                    <a:pt x="407194" y="121010"/>
                    <a:pt x="315270" y="58720"/>
                    <a:pt x="260842" y="27877"/>
                  </a:cubicBezTo>
                  <a:cubicBezTo>
                    <a:pt x="206414" y="-2966"/>
                    <a:pt x="165895" y="-2361"/>
                    <a:pt x="133842" y="2477"/>
                  </a:cubicBezTo>
                  <a:cubicBezTo>
                    <a:pt x="101790" y="7315"/>
                    <a:pt x="93323" y="27272"/>
                    <a:pt x="72156" y="49648"/>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4953343" y="22889029"/>
              <a:ext cx="446314" cy="562428"/>
            </a:xfrm>
            <a:custGeom>
              <a:avLst/>
              <a:gdLst>
                <a:gd name="connsiteX0" fmla="*/ 0 w 446314"/>
                <a:gd name="connsiteY0" fmla="*/ 0 h 562428"/>
                <a:gd name="connsiteX1" fmla="*/ 210457 w 446314"/>
                <a:gd name="connsiteY1" fmla="*/ 246742 h 562428"/>
                <a:gd name="connsiteX2" fmla="*/ 446314 w 446314"/>
                <a:gd name="connsiteY2" fmla="*/ 562428 h 562428"/>
              </a:gdLst>
              <a:ahLst/>
              <a:cxnLst>
                <a:cxn ang="0">
                  <a:pos x="connsiteX0" y="connsiteY0"/>
                </a:cxn>
                <a:cxn ang="0">
                  <a:pos x="connsiteX1" y="connsiteY1"/>
                </a:cxn>
                <a:cxn ang="0">
                  <a:pos x="connsiteX2" y="connsiteY2"/>
                </a:cxn>
              </a:cxnLst>
              <a:rect l="l" t="t" r="r" b="b"/>
              <a:pathLst>
                <a:path w="446314" h="562428">
                  <a:moveTo>
                    <a:pt x="0" y="0"/>
                  </a:moveTo>
                  <a:cubicBezTo>
                    <a:pt x="68035" y="76502"/>
                    <a:pt x="136071" y="153004"/>
                    <a:pt x="210457" y="246742"/>
                  </a:cubicBezTo>
                  <a:cubicBezTo>
                    <a:pt x="284843" y="340480"/>
                    <a:pt x="446314" y="562428"/>
                    <a:pt x="446314" y="562428"/>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5417366" y="21987663"/>
              <a:ext cx="584672" cy="897737"/>
            </a:xfrm>
            <a:custGeom>
              <a:avLst/>
              <a:gdLst>
                <a:gd name="connsiteX0" fmla="*/ 80263 w 584672"/>
                <a:gd name="connsiteY0" fmla="*/ 872337 h 897737"/>
                <a:gd name="connsiteX1" fmla="*/ 11320 w 584672"/>
                <a:gd name="connsiteY1" fmla="*/ 807023 h 897737"/>
                <a:gd name="connsiteX2" fmla="*/ 434 w 584672"/>
                <a:gd name="connsiteY2" fmla="*/ 748966 h 897737"/>
                <a:gd name="connsiteX3" fmla="*/ 14948 w 584672"/>
                <a:gd name="connsiteY3" fmla="*/ 752594 h 897737"/>
                <a:gd name="connsiteX4" fmla="*/ 25834 w 584672"/>
                <a:gd name="connsiteY4" fmla="*/ 672766 h 897737"/>
                <a:gd name="connsiteX5" fmla="*/ 236291 w 584672"/>
                <a:gd name="connsiteY5" fmla="*/ 386108 h 897737"/>
                <a:gd name="connsiteX6" fmla="*/ 454005 w 584672"/>
                <a:gd name="connsiteY6" fmla="*/ 193794 h 897737"/>
                <a:gd name="connsiteX7" fmla="*/ 555605 w 584672"/>
                <a:gd name="connsiteY7" fmla="*/ 63166 h 897737"/>
                <a:gd name="connsiteX8" fmla="*/ 573748 w 584672"/>
                <a:gd name="connsiteY8" fmla="*/ 12366 h 897737"/>
                <a:gd name="connsiteX9" fmla="*/ 584634 w 584672"/>
                <a:gd name="connsiteY9" fmla="*/ 12366 h 897737"/>
                <a:gd name="connsiteX10" fmla="*/ 570120 w 584672"/>
                <a:gd name="connsiteY10" fmla="*/ 150251 h 897737"/>
                <a:gd name="connsiteX11" fmla="*/ 562863 w 584672"/>
                <a:gd name="connsiteY11" fmla="*/ 317166 h 897737"/>
                <a:gd name="connsiteX12" fmla="*/ 533834 w 584672"/>
                <a:gd name="connsiteY12" fmla="*/ 494966 h 897737"/>
                <a:gd name="connsiteX13" fmla="*/ 363291 w 584672"/>
                <a:gd name="connsiteY13" fmla="*/ 807023 h 897737"/>
                <a:gd name="connsiteX14" fmla="*/ 210891 w 584672"/>
                <a:gd name="connsiteY14" fmla="*/ 875966 h 897737"/>
                <a:gd name="connsiteX15" fmla="*/ 163720 w 584672"/>
                <a:gd name="connsiteY15" fmla="*/ 897737 h 897737"/>
                <a:gd name="connsiteX16" fmla="*/ 80263 w 584672"/>
                <a:gd name="connsiteY16" fmla="*/ 872337 h 89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672" h="897737">
                  <a:moveTo>
                    <a:pt x="80263" y="872337"/>
                  </a:moveTo>
                  <a:cubicBezTo>
                    <a:pt x="54863" y="857218"/>
                    <a:pt x="24625" y="827585"/>
                    <a:pt x="11320" y="807023"/>
                  </a:cubicBezTo>
                  <a:cubicBezTo>
                    <a:pt x="-1985" y="786461"/>
                    <a:pt x="-171" y="758037"/>
                    <a:pt x="434" y="748966"/>
                  </a:cubicBezTo>
                  <a:cubicBezTo>
                    <a:pt x="1039" y="739895"/>
                    <a:pt x="10715" y="765294"/>
                    <a:pt x="14948" y="752594"/>
                  </a:cubicBezTo>
                  <a:cubicBezTo>
                    <a:pt x="19181" y="739894"/>
                    <a:pt x="-11056" y="733847"/>
                    <a:pt x="25834" y="672766"/>
                  </a:cubicBezTo>
                  <a:cubicBezTo>
                    <a:pt x="62724" y="611685"/>
                    <a:pt x="164929" y="465937"/>
                    <a:pt x="236291" y="386108"/>
                  </a:cubicBezTo>
                  <a:cubicBezTo>
                    <a:pt x="307653" y="306279"/>
                    <a:pt x="400786" y="247618"/>
                    <a:pt x="454005" y="193794"/>
                  </a:cubicBezTo>
                  <a:cubicBezTo>
                    <a:pt x="507224" y="139970"/>
                    <a:pt x="535648" y="93404"/>
                    <a:pt x="555605" y="63166"/>
                  </a:cubicBezTo>
                  <a:cubicBezTo>
                    <a:pt x="575562" y="32928"/>
                    <a:pt x="568910" y="20833"/>
                    <a:pt x="573748" y="12366"/>
                  </a:cubicBezTo>
                  <a:cubicBezTo>
                    <a:pt x="578586" y="3899"/>
                    <a:pt x="585239" y="-10615"/>
                    <a:pt x="584634" y="12366"/>
                  </a:cubicBezTo>
                  <a:cubicBezTo>
                    <a:pt x="584029" y="35347"/>
                    <a:pt x="573748" y="99451"/>
                    <a:pt x="570120" y="150251"/>
                  </a:cubicBezTo>
                  <a:cubicBezTo>
                    <a:pt x="566492" y="201051"/>
                    <a:pt x="568911" y="259713"/>
                    <a:pt x="562863" y="317166"/>
                  </a:cubicBezTo>
                  <a:cubicBezTo>
                    <a:pt x="556815" y="374618"/>
                    <a:pt x="567096" y="413323"/>
                    <a:pt x="533834" y="494966"/>
                  </a:cubicBezTo>
                  <a:cubicBezTo>
                    <a:pt x="500572" y="576609"/>
                    <a:pt x="417115" y="743523"/>
                    <a:pt x="363291" y="807023"/>
                  </a:cubicBezTo>
                  <a:cubicBezTo>
                    <a:pt x="309467" y="870523"/>
                    <a:pt x="210891" y="875966"/>
                    <a:pt x="210891" y="875966"/>
                  </a:cubicBezTo>
                  <a:cubicBezTo>
                    <a:pt x="177629" y="891085"/>
                    <a:pt x="186096" y="897737"/>
                    <a:pt x="163720" y="897737"/>
                  </a:cubicBezTo>
                  <a:cubicBezTo>
                    <a:pt x="141344" y="897737"/>
                    <a:pt x="105663" y="887456"/>
                    <a:pt x="80263" y="872337"/>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15414426" y="22886617"/>
              <a:ext cx="663514" cy="829668"/>
            </a:xfrm>
            <a:custGeom>
              <a:avLst/>
              <a:gdLst>
                <a:gd name="connsiteX0" fmla="*/ 75945 w 663514"/>
                <a:gd name="connsiteY0" fmla="*/ 35069 h 829668"/>
                <a:gd name="connsiteX1" fmla="*/ 3374 w 663514"/>
                <a:gd name="connsiteY1" fmla="*/ 129412 h 829668"/>
                <a:gd name="connsiteX2" fmla="*/ 21517 w 663514"/>
                <a:gd name="connsiteY2" fmla="*/ 154812 h 829668"/>
                <a:gd name="connsiteX3" fmla="*/ 104974 w 663514"/>
                <a:gd name="connsiteY3" fmla="*/ 332612 h 829668"/>
                <a:gd name="connsiteX4" fmla="*/ 478717 w 663514"/>
                <a:gd name="connsiteY4" fmla="*/ 662812 h 829668"/>
                <a:gd name="connsiteX5" fmla="*/ 522260 w 663514"/>
                <a:gd name="connsiteY5" fmla="*/ 680954 h 829668"/>
                <a:gd name="connsiteX6" fmla="*/ 642003 w 663514"/>
                <a:gd name="connsiteY6" fmla="*/ 818840 h 829668"/>
                <a:gd name="connsiteX7" fmla="*/ 660145 w 663514"/>
                <a:gd name="connsiteY7" fmla="*/ 804326 h 829668"/>
                <a:gd name="connsiteX8" fmla="*/ 602088 w 663514"/>
                <a:gd name="connsiteY8" fmla="*/ 673697 h 829668"/>
                <a:gd name="connsiteX9" fmla="*/ 562174 w 663514"/>
                <a:gd name="connsiteY9" fmla="*/ 390669 h 829668"/>
                <a:gd name="connsiteX10" fmla="*/ 369860 w 663514"/>
                <a:gd name="connsiteY10" fmla="*/ 85869 h 829668"/>
                <a:gd name="connsiteX11" fmla="*/ 184803 w 663514"/>
                <a:gd name="connsiteY11" fmla="*/ 2412 h 829668"/>
                <a:gd name="connsiteX12" fmla="*/ 75945 w 663514"/>
                <a:gd name="connsiteY12" fmla="*/ 35069 h 82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3514" h="829668">
                  <a:moveTo>
                    <a:pt x="75945" y="35069"/>
                  </a:moveTo>
                  <a:cubicBezTo>
                    <a:pt x="45707" y="56236"/>
                    <a:pt x="12445" y="109455"/>
                    <a:pt x="3374" y="129412"/>
                  </a:cubicBezTo>
                  <a:cubicBezTo>
                    <a:pt x="-5697" y="149369"/>
                    <a:pt x="4584" y="120945"/>
                    <a:pt x="21517" y="154812"/>
                  </a:cubicBezTo>
                  <a:cubicBezTo>
                    <a:pt x="38450" y="188679"/>
                    <a:pt x="28774" y="247945"/>
                    <a:pt x="104974" y="332612"/>
                  </a:cubicBezTo>
                  <a:cubicBezTo>
                    <a:pt x="181174" y="417279"/>
                    <a:pt x="409169" y="604755"/>
                    <a:pt x="478717" y="662812"/>
                  </a:cubicBezTo>
                  <a:cubicBezTo>
                    <a:pt x="548265" y="720869"/>
                    <a:pt x="495046" y="654949"/>
                    <a:pt x="522260" y="680954"/>
                  </a:cubicBezTo>
                  <a:cubicBezTo>
                    <a:pt x="549474" y="706959"/>
                    <a:pt x="619022" y="798278"/>
                    <a:pt x="642003" y="818840"/>
                  </a:cubicBezTo>
                  <a:cubicBezTo>
                    <a:pt x="664984" y="839402"/>
                    <a:pt x="666798" y="828517"/>
                    <a:pt x="660145" y="804326"/>
                  </a:cubicBezTo>
                  <a:cubicBezTo>
                    <a:pt x="653493" y="780136"/>
                    <a:pt x="618417" y="742640"/>
                    <a:pt x="602088" y="673697"/>
                  </a:cubicBezTo>
                  <a:cubicBezTo>
                    <a:pt x="585760" y="604754"/>
                    <a:pt x="600879" y="488640"/>
                    <a:pt x="562174" y="390669"/>
                  </a:cubicBezTo>
                  <a:cubicBezTo>
                    <a:pt x="523469" y="292698"/>
                    <a:pt x="432755" y="150578"/>
                    <a:pt x="369860" y="85869"/>
                  </a:cubicBezTo>
                  <a:cubicBezTo>
                    <a:pt x="306965" y="21160"/>
                    <a:pt x="234394" y="12088"/>
                    <a:pt x="184803" y="2412"/>
                  </a:cubicBezTo>
                  <a:cubicBezTo>
                    <a:pt x="135213" y="-7264"/>
                    <a:pt x="106183" y="13902"/>
                    <a:pt x="75945" y="35069"/>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461343" y="22333857"/>
              <a:ext cx="373743" cy="555172"/>
            </a:xfrm>
            <a:custGeom>
              <a:avLst/>
              <a:gdLst>
                <a:gd name="connsiteX0" fmla="*/ 0 w 373743"/>
                <a:gd name="connsiteY0" fmla="*/ 555172 h 555172"/>
                <a:gd name="connsiteX1" fmla="*/ 261257 w 373743"/>
                <a:gd name="connsiteY1" fmla="*/ 181429 h 555172"/>
                <a:gd name="connsiteX2" fmla="*/ 373743 w 373743"/>
                <a:gd name="connsiteY2" fmla="*/ 0 h 555172"/>
              </a:gdLst>
              <a:ahLst/>
              <a:cxnLst>
                <a:cxn ang="0">
                  <a:pos x="connsiteX0" y="connsiteY0"/>
                </a:cxn>
                <a:cxn ang="0">
                  <a:pos x="connsiteX1" y="connsiteY1"/>
                </a:cxn>
                <a:cxn ang="0">
                  <a:pos x="connsiteX2" y="connsiteY2"/>
                </a:cxn>
              </a:cxnLst>
              <a:rect l="l" t="t" r="r" b="b"/>
              <a:pathLst>
                <a:path w="373743" h="555172">
                  <a:moveTo>
                    <a:pt x="0" y="555172"/>
                  </a:moveTo>
                  <a:cubicBezTo>
                    <a:pt x="99483" y="414565"/>
                    <a:pt x="198966" y="273958"/>
                    <a:pt x="261257" y="181429"/>
                  </a:cubicBezTo>
                  <a:cubicBezTo>
                    <a:pt x="323548" y="88900"/>
                    <a:pt x="373743" y="0"/>
                    <a:pt x="373743" y="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15472229" y="22889029"/>
              <a:ext cx="406400" cy="540657"/>
            </a:xfrm>
            <a:custGeom>
              <a:avLst/>
              <a:gdLst>
                <a:gd name="connsiteX0" fmla="*/ 0 w 406400"/>
                <a:gd name="connsiteY0" fmla="*/ 0 h 540657"/>
                <a:gd name="connsiteX1" fmla="*/ 192314 w 406400"/>
                <a:gd name="connsiteY1" fmla="*/ 246742 h 540657"/>
                <a:gd name="connsiteX2" fmla="*/ 406400 w 406400"/>
                <a:gd name="connsiteY2" fmla="*/ 540657 h 540657"/>
              </a:gdLst>
              <a:ahLst/>
              <a:cxnLst>
                <a:cxn ang="0">
                  <a:pos x="connsiteX0" y="connsiteY0"/>
                </a:cxn>
                <a:cxn ang="0">
                  <a:pos x="connsiteX1" y="connsiteY1"/>
                </a:cxn>
                <a:cxn ang="0">
                  <a:pos x="connsiteX2" y="connsiteY2"/>
                </a:cxn>
              </a:cxnLst>
              <a:rect l="l" t="t" r="r" b="b"/>
              <a:pathLst>
                <a:path w="406400" h="540657">
                  <a:moveTo>
                    <a:pt x="0" y="0"/>
                  </a:moveTo>
                  <a:cubicBezTo>
                    <a:pt x="62290" y="78316"/>
                    <a:pt x="124581" y="156633"/>
                    <a:pt x="192314" y="246742"/>
                  </a:cubicBezTo>
                  <a:cubicBezTo>
                    <a:pt x="260047" y="336851"/>
                    <a:pt x="333223" y="438754"/>
                    <a:pt x="406400" y="540657"/>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15915052" y="22114358"/>
              <a:ext cx="593035" cy="782023"/>
            </a:xfrm>
            <a:custGeom>
              <a:avLst/>
              <a:gdLst>
                <a:gd name="connsiteX0" fmla="*/ 39777 w 593035"/>
                <a:gd name="connsiteY0" fmla="*/ 760156 h 782023"/>
                <a:gd name="connsiteX1" fmla="*/ 3491 w 593035"/>
                <a:gd name="connsiteY1" fmla="*/ 673071 h 782023"/>
                <a:gd name="connsiteX2" fmla="*/ 3491 w 593035"/>
                <a:gd name="connsiteY2" fmla="*/ 600499 h 782023"/>
                <a:gd name="connsiteX3" fmla="*/ 21634 w 593035"/>
                <a:gd name="connsiteY3" fmla="*/ 604128 h 782023"/>
                <a:gd name="connsiteX4" fmla="*/ 174034 w 593035"/>
                <a:gd name="connsiteY4" fmla="*/ 375528 h 782023"/>
                <a:gd name="connsiteX5" fmla="*/ 333691 w 593035"/>
                <a:gd name="connsiteY5" fmla="*/ 223128 h 782023"/>
                <a:gd name="connsiteX6" fmla="*/ 518748 w 593035"/>
                <a:gd name="connsiteY6" fmla="*/ 143299 h 782023"/>
                <a:gd name="connsiteX7" fmla="*/ 584062 w 593035"/>
                <a:gd name="connsiteY7" fmla="*/ 23556 h 782023"/>
                <a:gd name="connsiteX8" fmla="*/ 591319 w 593035"/>
                <a:gd name="connsiteY8" fmla="*/ 23556 h 782023"/>
                <a:gd name="connsiteX9" fmla="*/ 573177 w 593035"/>
                <a:gd name="connsiteY9" fmla="*/ 270299 h 782023"/>
                <a:gd name="connsiteX10" fmla="*/ 489719 w 593035"/>
                <a:gd name="connsiteY10" fmla="*/ 473499 h 782023"/>
                <a:gd name="connsiteX11" fmla="*/ 326434 w 593035"/>
                <a:gd name="connsiteY11" fmla="*/ 716613 h 782023"/>
                <a:gd name="connsiteX12" fmla="*/ 166777 w 593035"/>
                <a:gd name="connsiteY12" fmla="*/ 778299 h 782023"/>
                <a:gd name="connsiteX13" fmla="*/ 39777 w 593035"/>
                <a:gd name="connsiteY13" fmla="*/ 760156 h 78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035" h="782023">
                  <a:moveTo>
                    <a:pt x="39777" y="760156"/>
                  </a:moveTo>
                  <a:cubicBezTo>
                    <a:pt x="12563" y="742618"/>
                    <a:pt x="9539" y="699680"/>
                    <a:pt x="3491" y="673071"/>
                  </a:cubicBezTo>
                  <a:cubicBezTo>
                    <a:pt x="-2557" y="646462"/>
                    <a:pt x="467" y="611989"/>
                    <a:pt x="3491" y="600499"/>
                  </a:cubicBezTo>
                  <a:cubicBezTo>
                    <a:pt x="6515" y="589009"/>
                    <a:pt x="-6790" y="641623"/>
                    <a:pt x="21634" y="604128"/>
                  </a:cubicBezTo>
                  <a:cubicBezTo>
                    <a:pt x="50058" y="566633"/>
                    <a:pt x="122025" y="439028"/>
                    <a:pt x="174034" y="375528"/>
                  </a:cubicBezTo>
                  <a:cubicBezTo>
                    <a:pt x="226044" y="312028"/>
                    <a:pt x="276239" y="261833"/>
                    <a:pt x="333691" y="223128"/>
                  </a:cubicBezTo>
                  <a:cubicBezTo>
                    <a:pt x="391143" y="184423"/>
                    <a:pt x="477020" y="176561"/>
                    <a:pt x="518748" y="143299"/>
                  </a:cubicBezTo>
                  <a:cubicBezTo>
                    <a:pt x="560477" y="110037"/>
                    <a:pt x="571967" y="43513"/>
                    <a:pt x="584062" y="23556"/>
                  </a:cubicBezTo>
                  <a:cubicBezTo>
                    <a:pt x="596157" y="3599"/>
                    <a:pt x="593133" y="-17568"/>
                    <a:pt x="591319" y="23556"/>
                  </a:cubicBezTo>
                  <a:cubicBezTo>
                    <a:pt x="589505" y="64680"/>
                    <a:pt x="590110" y="195308"/>
                    <a:pt x="573177" y="270299"/>
                  </a:cubicBezTo>
                  <a:cubicBezTo>
                    <a:pt x="556244" y="345289"/>
                    <a:pt x="530843" y="399113"/>
                    <a:pt x="489719" y="473499"/>
                  </a:cubicBezTo>
                  <a:cubicBezTo>
                    <a:pt x="448595" y="547885"/>
                    <a:pt x="380258" y="665813"/>
                    <a:pt x="326434" y="716613"/>
                  </a:cubicBezTo>
                  <a:cubicBezTo>
                    <a:pt x="272610" y="767413"/>
                    <a:pt x="206691" y="768623"/>
                    <a:pt x="166777" y="778299"/>
                  </a:cubicBezTo>
                  <a:cubicBezTo>
                    <a:pt x="126863" y="787975"/>
                    <a:pt x="66991" y="777694"/>
                    <a:pt x="39777" y="760156"/>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15936686" y="22377400"/>
              <a:ext cx="428171" cy="515257"/>
            </a:xfrm>
            <a:custGeom>
              <a:avLst/>
              <a:gdLst>
                <a:gd name="connsiteX0" fmla="*/ 0 w 428171"/>
                <a:gd name="connsiteY0" fmla="*/ 515257 h 515257"/>
                <a:gd name="connsiteX1" fmla="*/ 290285 w 428171"/>
                <a:gd name="connsiteY1" fmla="*/ 185057 h 515257"/>
                <a:gd name="connsiteX2" fmla="*/ 428171 w 428171"/>
                <a:gd name="connsiteY2" fmla="*/ 0 h 515257"/>
              </a:gdLst>
              <a:ahLst/>
              <a:cxnLst>
                <a:cxn ang="0">
                  <a:pos x="connsiteX0" y="connsiteY0"/>
                </a:cxn>
                <a:cxn ang="0">
                  <a:pos x="connsiteX1" y="connsiteY1"/>
                </a:cxn>
                <a:cxn ang="0">
                  <a:pos x="connsiteX2" y="connsiteY2"/>
                </a:cxn>
              </a:cxnLst>
              <a:rect l="l" t="t" r="r" b="b"/>
              <a:pathLst>
                <a:path w="428171" h="515257">
                  <a:moveTo>
                    <a:pt x="0" y="515257"/>
                  </a:moveTo>
                  <a:cubicBezTo>
                    <a:pt x="109461" y="393095"/>
                    <a:pt x="218923" y="270933"/>
                    <a:pt x="290285" y="185057"/>
                  </a:cubicBezTo>
                  <a:cubicBezTo>
                    <a:pt x="361647" y="99181"/>
                    <a:pt x="428171" y="0"/>
                    <a:pt x="428171" y="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15908001" y="22889322"/>
              <a:ext cx="663705" cy="750093"/>
            </a:xfrm>
            <a:custGeom>
              <a:avLst/>
              <a:gdLst>
                <a:gd name="connsiteX0" fmla="*/ 43199 w 663705"/>
                <a:gd name="connsiteY0" fmla="*/ 39621 h 750093"/>
                <a:gd name="connsiteX1" fmla="*/ 6913 w 663705"/>
                <a:gd name="connsiteY1" fmla="*/ 115821 h 750093"/>
                <a:gd name="connsiteX2" fmla="*/ 3285 w 663705"/>
                <a:gd name="connsiteY2" fmla="*/ 152107 h 750093"/>
                <a:gd name="connsiteX3" fmla="*/ 10542 w 663705"/>
                <a:gd name="connsiteY3" fmla="*/ 152107 h 750093"/>
                <a:gd name="connsiteX4" fmla="*/ 115770 w 663705"/>
                <a:gd name="connsiteY4" fmla="*/ 344421 h 750093"/>
                <a:gd name="connsiteX5" fmla="*/ 416942 w 663705"/>
                <a:gd name="connsiteY5" fmla="*/ 573021 h 750093"/>
                <a:gd name="connsiteX6" fmla="*/ 540313 w 663705"/>
                <a:gd name="connsiteY6" fmla="*/ 616564 h 750093"/>
                <a:gd name="connsiteX7" fmla="*/ 631028 w 663705"/>
                <a:gd name="connsiteY7" fmla="*/ 696392 h 750093"/>
                <a:gd name="connsiteX8" fmla="*/ 663685 w 663705"/>
                <a:gd name="connsiteY8" fmla="*/ 747192 h 750093"/>
                <a:gd name="connsiteX9" fmla="*/ 627399 w 663705"/>
                <a:gd name="connsiteY9" fmla="*/ 609307 h 750093"/>
                <a:gd name="connsiteX10" fmla="*/ 504028 w 663705"/>
                <a:gd name="connsiteY10" fmla="*/ 311764 h 750093"/>
                <a:gd name="connsiteX11" fmla="*/ 297199 w 663705"/>
                <a:gd name="connsiteY11" fmla="*/ 35992 h 750093"/>
                <a:gd name="connsiteX12" fmla="*/ 133913 w 663705"/>
                <a:gd name="connsiteY12" fmla="*/ 3335 h 750093"/>
                <a:gd name="connsiteX13" fmla="*/ 43199 w 663705"/>
                <a:gd name="connsiteY13" fmla="*/ 39621 h 75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3705" h="750093">
                  <a:moveTo>
                    <a:pt x="43199" y="39621"/>
                  </a:moveTo>
                  <a:cubicBezTo>
                    <a:pt x="22032" y="58369"/>
                    <a:pt x="13565" y="97073"/>
                    <a:pt x="6913" y="115821"/>
                  </a:cubicBezTo>
                  <a:cubicBezTo>
                    <a:pt x="261" y="134569"/>
                    <a:pt x="2680" y="146059"/>
                    <a:pt x="3285" y="152107"/>
                  </a:cubicBezTo>
                  <a:cubicBezTo>
                    <a:pt x="3890" y="158155"/>
                    <a:pt x="-8206" y="120055"/>
                    <a:pt x="10542" y="152107"/>
                  </a:cubicBezTo>
                  <a:cubicBezTo>
                    <a:pt x="29289" y="184159"/>
                    <a:pt x="48037" y="274269"/>
                    <a:pt x="115770" y="344421"/>
                  </a:cubicBezTo>
                  <a:cubicBezTo>
                    <a:pt x="183503" y="414573"/>
                    <a:pt x="346185" y="527664"/>
                    <a:pt x="416942" y="573021"/>
                  </a:cubicBezTo>
                  <a:cubicBezTo>
                    <a:pt x="487699" y="618378"/>
                    <a:pt x="504632" y="596002"/>
                    <a:pt x="540313" y="616564"/>
                  </a:cubicBezTo>
                  <a:cubicBezTo>
                    <a:pt x="575994" y="637126"/>
                    <a:pt x="610466" y="674621"/>
                    <a:pt x="631028" y="696392"/>
                  </a:cubicBezTo>
                  <a:cubicBezTo>
                    <a:pt x="651590" y="718163"/>
                    <a:pt x="664290" y="761706"/>
                    <a:pt x="663685" y="747192"/>
                  </a:cubicBezTo>
                  <a:cubicBezTo>
                    <a:pt x="663080" y="732678"/>
                    <a:pt x="654009" y="681878"/>
                    <a:pt x="627399" y="609307"/>
                  </a:cubicBezTo>
                  <a:cubicBezTo>
                    <a:pt x="600789" y="536736"/>
                    <a:pt x="559061" y="407316"/>
                    <a:pt x="504028" y="311764"/>
                  </a:cubicBezTo>
                  <a:cubicBezTo>
                    <a:pt x="448995" y="216212"/>
                    <a:pt x="358885" y="87397"/>
                    <a:pt x="297199" y="35992"/>
                  </a:cubicBezTo>
                  <a:cubicBezTo>
                    <a:pt x="235513" y="-15413"/>
                    <a:pt x="173827" y="3335"/>
                    <a:pt x="133913" y="3335"/>
                  </a:cubicBezTo>
                  <a:cubicBezTo>
                    <a:pt x="93999" y="3335"/>
                    <a:pt x="64366" y="20873"/>
                    <a:pt x="43199" y="39621"/>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5933057" y="22885400"/>
              <a:ext cx="529772" cy="587829"/>
            </a:xfrm>
            <a:custGeom>
              <a:avLst/>
              <a:gdLst>
                <a:gd name="connsiteX0" fmla="*/ 0 w 529772"/>
                <a:gd name="connsiteY0" fmla="*/ 0 h 587829"/>
                <a:gd name="connsiteX1" fmla="*/ 420914 w 529772"/>
                <a:gd name="connsiteY1" fmla="*/ 453571 h 587829"/>
                <a:gd name="connsiteX2" fmla="*/ 529772 w 529772"/>
                <a:gd name="connsiteY2" fmla="*/ 587829 h 587829"/>
                <a:gd name="connsiteX3" fmla="*/ 529772 w 529772"/>
                <a:gd name="connsiteY3" fmla="*/ 587829 h 587829"/>
              </a:gdLst>
              <a:ahLst/>
              <a:cxnLst>
                <a:cxn ang="0">
                  <a:pos x="connsiteX0" y="connsiteY0"/>
                </a:cxn>
                <a:cxn ang="0">
                  <a:pos x="connsiteX1" y="connsiteY1"/>
                </a:cxn>
                <a:cxn ang="0">
                  <a:pos x="connsiteX2" y="connsiteY2"/>
                </a:cxn>
                <a:cxn ang="0">
                  <a:pos x="connsiteX3" y="connsiteY3"/>
                </a:cxn>
              </a:cxnLst>
              <a:rect l="l" t="t" r="r" b="b"/>
              <a:pathLst>
                <a:path w="529772" h="587829">
                  <a:moveTo>
                    <a:pt x="0" y="0"/>
                  </a:moveTo>
                  <a:lnTo>
                    <a:pt x="420914" y="453571"/>
                  </a:lnTo>
                  <a:cubicBezTo>
                    <a:pt x="509209" y="551542"/>
                    <a:pt x="529772" y="587829"/>
                    <a:pt x="529772" y="587829"/>
                  </a:cubicBezTo>
                  <a:lnTo>
                    <a:pt x="529772" y="587829"/>
                  </a:ln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16389440" y="22210441"/>
              <a:ext cx="612730" cy="686504"/>
            </a:xfrm>
            <a:custGeom>
              <a:avLst/>
              <a:gdLst>
                <a:gd name="connsiteX0" fmla="*/ 51617 w 612730"/>
                <a:gd name="connsiteY0" fmla="*/ 656816 h 686504"/>
                <a:gd name="connsiteX1" fmla="*/ 4446 w 612730"/>
                <a:gd name="connsiteY1" fmla="*/ 584245 h 686504"/>
                <a:gd name="connsiteX2" fmla="*/ 4446 w 612730"/>
                <a:gd name="connsiteY2" fmla="*/ 522559 h 686504"/>
                <a:gd name="connsiteX3" fmla="*/ 26217 w 612730"/>
                <a:gd name="connsiteY3" fmla="*/ 522559 h 686504"/>
                <a:gd name="connsiteX4" fmla="*/ 55246 w 612730"/>
                <a:gd name="connsiteY4" fmla="*/ 457245 h 686504"/>
                <a:gd name="connsiteX5" fmla="*/ 167731 w 612730"/>
                <a:gd name="connsiteY5" fmla="*/ 341130 h 686504"/>
                <a:gd name="connsiteX6" fmla="*/ 352789 w 612730"/>
                <a:gd name="connsiteY6" fmla="*/ 192359 h 686504"/>
                <a:gd name="connsiteX7" fmla="*/ 505189 w 612730"/>
                <a:gd name="connsiteY7" fmla="*/ 127045 h 686504"/>
                <a:gd name="connsiteX8" fmla="*/ 595903 w 612730"/>
                <a:gd name="connsiteY8" fmla="*/ 25445 h 686504"/>
                <a:gd name="connsiteX9" fmla="*/ 610417 w 612730"/>
                <a:gd name="connsiteY9" fmla="*/ 14559 h 686504"/>
                <a:gd name="connsiteX10" fmla="*/ 566874 w 612730"/>
                <a:gd name="connsiteY10" fmla="*/ 203245 h 686504"/>
                <a:gd name="connsiteX11" fmla="*/ 487046 w 612730"/>
                <a:gd name="connsiteY11" fmla="*/ 384673 h 686504"/>
                <a:gd name="connsiteX12" fmla="*/ 305617 w 612730"/>
                <a:gd name="connsiteY12" fmla="*/ 598759 h 686504"/>
                <a:gd name="connsiteX13" fmla="*/ 174989 w 612730"/>
                <a:gd name="connsiteY13" fmla="*/ 682216 h 686504"/>
                <a:gd name="connsiteX14" fmla="*/ 51617 w 612730"/>
                <a:gd name="connsiteY14" fmla="*/ 656816 h 68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2730" h="686504">
                  <a:moveTo>
                    <a:pt x="51617" y="656816"/>
                  </a:moveTo>
                  <a:cubicBezTo>
                    <a:pt x="23193" y="640487"/>
                    <a:pt x="12308" y="606621"/>
                    <a:pt x="4446" y="584245"/>
                  </a:cubicBezTo>
                  <a:cubicBezTo>
                    <a:pt x="-3416" y="561869"/>
                    <a:pt x="818" y="532840"/>
                    <a:pt x="4446" y="522559"/>
                  </a:cubicBezTo>
                  <a:cubicBezTo>
                    <a:pt x="8074" y="512278"/>
                    <a:pt x="17750" y="533445"/>
                    <a:pt x="26217" y="522559"/>
                  </a:cubicBezTo>
                  <a:cubicBezTo>
                    <a:pt x="34684" y="511673"/>
                    <a:pt x="31660" y="487483"/>
                    <a:pt x="55246" y="457245"/>
                  </a:cubicBezTo>
                  <a:cubicBezTo>
                    <a:pt x="78832" y="427007"/>
                    <a:pt x="118141" y="385278"/>
                    <a:pt x="167731" y="341130"/>
                  </a:cubicBezTo>
                  <a:cubicBezTo>
                    <a:pt x="217322" y="296982"/>
                    <a:pt x="296546" y="228040"/>
                    <a:pt x="352789" y="192359"/>
                  </a:cubicBezTo>
                  <a:cubicBezTo>
                    <a:pt x="409032" y="156678"/>
                    <a:pt x="464670" y="154864"/>
                    <a:pt x="505189" y="127045"/>
                  </a:cubicBezTo>
                  <a:cubicBezTo>
                    <a:pt x="545708" y="99226"/>
                    <a:pt x="578365" y="44193"/>
                    <a:pt x="595903" y="25445"/>
                  </a:cubicBezTo>
                  <a:cubicBezTo>
                    <a:pt x="613441" y="6697"/>
                    <a:pt x="615255" y="-15074"/>
                    <a:pt x="610417" y="14559"/>
                  </a:cubicBezTo>
                  <a:cubicBezTo>
                    <a:pt x="605579" y="44192"/>
                    <a:pt x="587436" y="141559"/>
                    <a:pt x="566874" y="203245"/>
                  </a:cubicBezTo>
                  <a:cubicBezTo>
                    <a:pt x="546312" y="264931"/>
                    <a:pt x="530589" y="318754"/>
                    <a:pt x="487046" y="384673"/>
                  </a:cubicBezTo>
                  <a:cubicBezTo>
                    <a:pt x="443503" y="450592"/>
                    <a:pt x="357627" y="549168"/>
                    <a:pt x="305617" y="598759"/>
                  </a:cubicBezTo>
                  <a:cubicBezTo>
                    <a:pt x="253607" y="648350"/>
                    <a:pt x="214903" y="668307"/>
                    <a:pt x="174989" y="682216"/>
                  </a:cubicBezTo>
                  <a:cubicBezTo>
                    <a:pt x="135075" y="696125"/>
                    <a:pt x="80041" y="673145"/>
                    <a:pt x="51617" y="656816"/>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6408400" y="22511657"/>
              <a:ext cx="366486" cy="373743"/>
            </a:xfrm>
            <a:custGeom>
              <a:avLst/>
              <a:gdLst>
                <a:gd name="connsiteX0" fmla="*/ 0 w 366486"/>
                <a:gd name="connsiteY0" fmla="*/ 373743 h 373743"/>
                <a:gd name="connsiteX1" fmla="*/ 261257 w 366486"/>
                <a:gd name="connsiteY1" fmla="*/ 123372 h 373743"/>
                <a:gd name="connsiteX2" fmla="*/ 366486 w 366486"/>
                <a:gd name="connsiteY2" fmla="*/ 0 h 373743"/>
              </a:gdLst>
              <a:ahLst/>
              <a:cxnLst>
                <a:cxn ang="0">
                  <a:pos x="connsiteX0" y="connsiteY0"/>
                </a:cxn>
                <a:cxn ang="0">
                  <a:pos x="connsiteX1" y="connsiteY1"/>
                </a:cxn>
                <a:cxn ang="0">
                  <a:pos x="connsiteX2" y="connsiteY2"/>
                </a:cxn>
              </a:cxnLst>
              <a:rect l="l" t="t" r="r" b="b"/>
              <a:pathLst>
                <a:path w="366486" h="373743">
                  <a:moveTo>
                    <a:pt x="0" y="373743"/>
                  </a:moveTo>
                  <a:cubicBezTo>
                    <a:pt x="100088" y="279702"/>
                    <a:pt x="200176" y="185662"/>
                    <a:pt x="261257" y="123372"/>
                  </a:cubicBezTo>
                  <a:cubicBezTo>
                    <a:pt x="322338" y="61082"/>
                    <a:pt x="366486" y="0"/>
                    <a:pt x="366486" y="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16398724" y="22873944"/>
              <a:ext cx="617966" cy="722926"/>
            </a:xfrm>
            <a:custGeom>
              <a:avLst/>
              <a:gdLst>
                <a:gd name="connsiteX0" fmla="*/ 45962 w 617966"/>
                <a:gd name="connsiteY0" fmla="*/ 33227 h 722926"/>
                <a:gd name="connsiteX1" fmla="*/ 2419 w 617966"/>
                <a:gd name="connsiteY1" fmla="*/ 149342 h 722926"/>
                <a:gd name="connsiteX2" fmla="*/ 24190 w 617966"/>
                <a:gd name="connsiteY2" fmla="*/ 181999 h 722926"/>
                <a:gd name="connsiteX3" fmla="*/ 176590 w 617966"/>
                <a:gd name="connsiteY3" fmla="*/ 374313 h 722926"/>
                <a:gd name="connsiteX4" fmla="*/ 470505 w 617966"/>
                <a:gd name="connsiteY4" fmla="*/ 577513 h 722926"/>
                <a:gd name="connsiteX5" fmla="*/ 568476 w 617966"/>
                <a:gd name="connsiteY5" fmla="*/ 660970 h 722926"/>
                <a:gd name="connsiteX6" fmla="*/ 608390 w 617966"/>
                <a:gd name="connsiteY6" fmla="*/ 719027 h 722926"/>
                <a:gd name="connsiteX7" fmla="*/ 615647 w 617966"/>
                <a:gd name="connsiteY7" fmla="*/ 704513 h 722926"/>
                <a:gd name="connsiteX8" fmla="*/ 575733 w 617966"/>
                <a:gd name="connsiteY8" fmla="*/ 599285 h 722926"/>
                <a:gd name="connsiteX9" fmla="*/ 524933 w 617966"/>
                <a:gd name="connsiteY9" fmla="*/ 377942 h 722926"/>
                <a:gd name="connsiteX10" fmla="*/ 368905 w 617966"/>
                <a:gd name="connsiteY10" fmla="*/ 156599 h 722926"/>
                <a:gd name="connsiteX11" fmla="*/ 158447 w 617966"/>
                <a:gd name="connsiteY11" fmla="*/ 7827 h 722926"/>
                <a:gd name="connsiteX12" fmla="*/ 45962 w 617966"/>
                <a:gd name="connsiteY12" fmla="*/ 33227 h 72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7966" h="722926">
                  <a:moveTo>
                    <a:pt x="45962" y="33227"/>
                  </a:moveTo>
                  <a:cubicBezTo>
                    <a:pt x="19957" y="56813"/>
                    <a:pt x="6048" y="124547"/>
                    <a:pt x="2419" y="149342"/>
                  </a:cubicBezTo>
                  <a:cubicBezTo>
                    <a:pt x="-1210" y="174137"/>
                    <a:pt x="-4838" y="144504"/>
                    <a:pt x="24190" y="181999"/>
                  </a:cubicBezTo>
                  <a:cubicBezTo>
                    <a:pt x="53218" y="219494"/>
                    <a:pt x="102204" y="308394"/>
                    <a:pt x="176590" y="374313"/>
                  </a:cubicBezTo>
                  <a:cubicBezTo>
                    <a:pt x="250976" y="440232"/>
                    <a:pt x="405191" y="529737"/>
                    <a:pt x="470505" y="577513"/>
                  </a:cubicBezTo>
                  <a:cubicBezTo>
                    <a:pt x="535819" y="625289"/>
                    <a:pt x="545495" y="637384"/>
                    <a:pt x="568476" y="660970"/>
                  </a:cubicBezTo>
                  <a:cubicBezTo>
                    <a:pt x="591457" y="684556"/>
                    <a:pt x="600528" y="711770"/>
                    <a:pt x="608390" y="719027"/>
                  </a:cubicBezTo>
                  <a:cubicBezTo>
                    <a:pt x="616252" y="726284"/>
                    <a:pt x="621090" y="724470"/>
                    <a:pt x="615647" y="704513"/>
                  </a:cubicBezTo>
                  <a:cubicBezTo>
                    <a:pt x="610204" y="684556"/>
                    <a:pt x="590852" y="653713"/>
                    <a:pt x="575733" y="599285"/>
                  </a:cubicBezTo>
                  <a:cubicBezTo>
                    <a:pt x="560614" y="544857"/>
                    <a:pt x="559404" y="451723"/>
                    <a:pt x="524933" y="377942"/>
                  </a:cubicBezTo>
                  <a:cubicBezTo>
                    <a:pt x="490462" y="304161"/>
                    <a:pt x="429986" y="218285"/>
                    <a:pt x="368905" y="156599"/>
                  </a:cubicBezTo>
                  <a:cubicBezTo>
                    <a:pt x="307824" y="94913"/>
                    <a:pt x="213480" y="27784"/>
                    <a:pt x="158447" y="7827"/>
                  </a:cubicBezTo>
                  <a:cubicBezTo>
                    <a:pt x="103414" y="-12130"/>
                    <a:pt x="71967" y="9641"/>
                    <a:pt x="45962" y="33227"/>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16419286" y="22892657"/>
              <a:ext cx="410028" cy="428172"/>
            </a:xfrm>
            <a:custGeom>
              <a:avLst/>
              <a:gdLst>
                <a:gd name="connsiteX0" fmla="*/ 0 w 410028"/>
                <a:gd name="connsiteY0" fmla="*/ 0 h 428172"/>
                <a:gd name="connsiteX1" fmla="*/ 224971 w 410028"/>
                <a:gd name="connsiteY1" fmla="*/ 210457 h 428172"/>
                <a:gd name="connsiteX2" fmla="*/ 410028 w 410028"/>
                <a:gd name="connsiteY2" fmla="*/ 428172 h 428172"/>
              </a:gdLst>
              <a:ahLst/>
              <a:cxnLst>
                <a:cxn ang="0">
                  <a:pos x="connsiteX0" y="connsiteY0"/>
                </a:cxn>
                <a:cxn ang="0">
                  <a:pos x="connsiteX1" y="connsiteY1"/>
                </a:cxn>
                <a:cxn ang="0">
                  <a:pos x="connsiteX2" y="connsiteY2"/>
                </a:cxn>
              </a:cxnLst>
              <a:rect l="l" t="t" r="r" b="b"/>
              <a:pathLst>
                <a:path w="410028" h="428172">
                  <a:moveTo>
                    <a:pt x="0" y="0"/>
                  </a:moveTo>
                  <a:cubicBezTo>
                    <a:pt x="78316" y="69547"/>
                    <a:pt x="156633" y="139095"/>
                    <a:pt x="224971" y="210457"/>
                  </a:cubicBezTo>
                  <a:cubicBezTo>
                    <a:pt x="293309" y="281819"/>
                    <a:pt x="351668" y="354995"/>
                    <a:pt x="410028" y="428172"/>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6764937" y="22389887"/>
              <a:ext cx="480585" cy="504310"/>
            </a:xfrm>
            <a:custGeom>
              <a:avLst/>
              <a:gdLst>
                <a:gd name="connsiteX0" fmla="*/ 31720 w 480585"/>
                <a:gd name="connsiteY0" fmla="*/ 484627 h 504310"/>
                <a:gd name="connsiteX1" fmla="*/ 9949 w 480585"/>
                <a:gd name="connsiteY1" fmla="*/ 393913 h 504310"/>
                <a:gd name="connsiteX2" fmla="*/ 151463 w 480585"/>
                <a:gd name="connsiteY2" fmla="*/ 216113 h 504310"/>
                <a:gd name="connsiteX3" fmla="*/ 300234 w 480585"/>
                <a:gd name="connsiteY3" fmla="*/ 136284 h 504310"/>
                <a:gd name="connsiteX4" fmla="*/ 427234 w 480585"/>
                <a:gd name="connsiteY4" fmla="*/ 67342 h 504310"/>
                <a:gd name="connsiteX5" fmla="*/ 467149 w 480585"/>
                <a:gd name="connsiteY5" fmla="*/ 12913 h 504310"/>
                <a:gd name="connsiteX6" fmla="*/ 478034 w 480585"/>
                <a:gd name="connsiteY6" fmla="*/ 16542 h 504310"/>
                <a:gd name="connsiteX7" fmla="*/ 423606 w 480585"/>
                <a:gd name="connsiteY7" fmla="*/ 190713 h 504310"/>
                <a:gd name="connsiteX8" fmla="*/ 343777 w 480585"/>
                <a:gd name="connsiteY8" fmla="*/ 335856 h 504310"/>
                <a:gd name="connsiteX9" fmla="*/ 191377 w 480585"/>
                <a:gd name="connsiteY9" fmla="*/ 488256 h 504310"/>
                <a:gd name="connsiteX10" fmla="*/ 31720 w 480585"/>
                <a:gd name="connsiteY10" fmla="*/ 484627 h 5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585" h="504310">
                  <a:moveTo>
                    <a:pt x="31720" y="484627"/>
                  </a:moveTo>
                  <a:cubicBezTo>
                    <a:pt x="1482" y="468903"/>
                    <a:pt x="-10008" y="438665"/>
                    <a:pt x="9949" y="393913"/>
                  </a:cubicBezTo>
                  <a:cubicBezTo>
                    <a:pt x="29906" y="349161"/>
                    <a:pt x="103082" y="259051"/>
                    <a:pt x="151463" y="216113"/>
                  </a:cubicBezTo>
                  <a:cubicBezTo>
                    <a:pt x="199844" y="173175"/>
                    <a:pt x="300234" y="136284"/>
                    <a:pt x="300234" y="136284"/>
                  </a:cubicBezTo>
                  <a:cubicBezTo>
                    <a:pt x="346196" y="111489"/>
                    <a:pt x="399415" y="87904"/>
                    <a:pt x="427234" y="67342"/>
                  </a:cubicBezTo>
                  <a:cubicBezTo>
                    <a:pt x="455053" y="46780"/>
                    <a:pt x="458682" y="21380"/>
                    <a:pt x="467149" y="12913"/>
                  </a:cubicBezTo>
                  <a:cubicBezTo>
                    <a:pt x="475616" y="4446"/>
                    <a:pt x="485291" y="-13091"/>
                    <a:pt x="478034" y="16542"/>
                  </a:cubicBezTo>
                  <a:cubicBezTo>
                    <a:pt x="470777" y="46175"/>
                    <a:pt x="445982" y="137494"/>
                    <a:pt x="423606" y="190713"/>
                  </a:cubicBezTo>
                  <a:cubicBezTo>
                    <a:pt x="401230" y="243932"/>
                    <a:pt x="382482" y="286266"/>
                    <a:pt x="343777" y="335856"/>
                  </a:cubicBezTo>
                  <a:cubicBezTo>
                    <a:pt x="305072" y="385446"/>
                    <a:pt x="236734" y="458623"/>
                    <a:pt x="191377" y="488256"/>
                  </a:cubicBezTo>
                  <a:cubicBezTo>
                    <a:pt x="146020" y="517889"/>
                    <a:pt x="61958" y="500351"/>
                    <a:pt x="31720" y="484627"/>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16771279" y="22893493"/>
              <a:ext cx="561727" cy="537708"/>
            </a:xfrm>
            <a:custGeom>
              <a:avLst/>
              <a:gdLst>
                <a:gd name="connsiteX0" fmla="*/ 32635 w 561727"/>
                <a:gd name="connsiteY0" fmla="*/ 13678 h 537708"/>
                <a:gd name="connsiteX1" fmla="*/ 10864 w 561727"/>
                <a:gd name="connsiteY1" fmla="*/ 100764 h 537708"/>
                <a:gd name="connsiteX2" fmla="*/ 195921 w 561727"/>
                <a:gd name="connsiteY2" fmla="*/ 314850 h 537708"/>
                <a:gd name="connsiteX3" fmla="*/ 435407 w 561727"/>
                <a:gd name="connsiteY3" fmla="*/ 434593 h 537708"/>
                <a:gd name="connsiteX4" fmla="*/ 547892 w 561727"/>
                <a:gd name="connsiteY4" fmla="*/ 528936 h 537708"/>
                <a:gd name="connsiteX5" fmla="*/ 551521 w 561727"/>
                <a:gd name="connsiteY5" fmla="*/ 521678 h 537708"/>
                <a:gd name="connsiteX6" fmla="*/ 471692 w 561727"/>
                <a:gd name="connsiteY6" fmla="*/ 423707 h 537708"/>
                <a:gd name="connsiteX7" fmla="*/ 417264 w 561727"/>
                <a:gd name="connsiteY7" fmla="*/ 238650 h 537708"/>
                <a:gd name="connsiteX8" fmla="*/ 261235 w 561727"/>
                <a:gd name="connsiteY8" fmla="*/ 68107 h 537708"/>
                <a:gd name="connsiteX9" fmla="*/ 123350 w 561727"/>
                <a:gd name="connsiteY9" fmla="*/ 6421 h 537708"/>
                <a:gd name="connsiteX10" fmla="*/ 32635 w 561727"/>
                <a:gd name="connsiteY10" fmla="*/ 13678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727" h="537708">
                  <a:moveTo>
                    <a:pt x="32635" y="13678"/>
                  </a:moveTo>
                  <a:cubicBezTo>
                    <a:pt x="13887" y="29402"/>
                    <a:pt x="-16350" y="50569"/>
                    <a:pt x="10864" y="100764"/>
                  </a:cubicBezTo>
                  <a:cubicBezTo>
                    <a:pt x="38078" y="150959"/>
                    <a:pt x="125164" y="259212"/>
                    <a:pt x="195921" y="314850"/>
                  </a:cubicBezTo>
                  <a:cubicBezTo>
                    <a:pt x="266678" y="370488"/>
                    <a:pt x="376745" y="398912"/>
                    <a:pt x="435407" y="434593"/>
                  </a:cubicBezTo>
                  <a:cubicBezTo>
                    <a:pt x="494069" y="470274"/>
                    <a:pt x="528540" y="514422"/>
                    <a:pt x="547892" y="528936"/>
                  </a:cubicBezTo>
                  <a:cubicBezTo>
                    <a:pt x="567244" y="543450"/>
                    <a:pt x="564221" y="539216"/>
                    <a:pt x="551521" y="521678"/>
                  </a:cubicBezTo>
                  <a:cubicBezTo>
                    <a:pt x="538821" y="504140"/>
                    <a:pt x="494068" y="470878"/>
                    <a:pt x="471692" y="423707"/>
                  </a:cubicBezTo>
                  <a:cubicBezTo>
                    <a:pt x="449316" y="376536"/>
                    <a:pt x="452340" y="297917"/>
                    <a:pt x="417264" y="238650"/>
                  </a:cubicBezTo>
                  <a:cubicBezTo>
                    <a:pt x="382188" y="179383"/>
                    <a:pt x="310221" y="106812"/>
                    <a:pt x="261235" y="68107"/>
                  </a:cubicBezTo>
                  <a:cubicBezTo>
                    <a:pt x="212249" y="29402"/>
                    <a:pt x="160845" y="16702"/>
                    <a:pt x="123350" y="6421"/>
                  </a:cubicBezTo>
                  <a:cubicBezTo>
                    <a:pt x="85855" y="-3860"/>
                    <a:pt x="51383" y="-2046"/>
                    <a:pt x="32635" y="13678"/>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6785771" y="22587857"/>
              <a:ext cx="308429" cy="297543"/>
            </a:xfrm>
            <a:custGeom>
              <a:avLst/>
              <a:gdLst>
                <a:gd name="connsiteX0" fmla="*/ 0 w 308429"/>
                <a:gd name="connsiteY0" fmla="*/ 297543 h 297543"/>
                <a:gd name="connsiteX1" fmla="*/ 210458 w 308429"/>
                <a:gd name="connsiteY1" fmla="*/ 116114 h 297543"/>
                <a:gd name="connsiteX2" fmla="*/ 308429 w 308429"/>
                <a:gd name="connsiteY2" fmla="*/ 0 h 297543"/>
              </a:gdLst>
              <a:ahLst/>
              <a:cxnLst>
                <a:cxn ang="0">
                  <a:pos x="connsiteX0" y="connsiteY0"/>
                </a:cxn>
                <a:cxn ang="0">
                  <a:pos x="connsiteX1" y="connsiteY1"/>
                </a:cxn>
                <a:cxn ang="0">
                  <a:pos x="connsiteX2" y="connsiteY2"/>
                </a:cxn>
              </a:cxnLst>
              <a:rect l="l" t="t" r="r" b="b"/>
              <a:pathLst>
                <a:path w="308429" h="297543">
                  <a:moveTo>
                    <a:pt x="0" y="297543"/>
                  </a:moveTo>
                  <a:cubicBezTo>
                    <a:pt x="79526" y="231623"/>
                    <a:pt x="159053" y="165704"/>
                    <a:pt x="210458" y="116114"/>
                  </a:cubicBezTo>
                  <a:cubicBezTo>
                    <a:pt x="261863" y="66524"/>
                    <a:pt x="308429" y="0"/>
                    <a:pt x="308429" y="0"/>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16782143" y="22892657"/>
              <a:ext cx="279400" cy="275772"/>
            </a:xfrm>
            <a:custGeom>
              <a:avLst/>
              <a:gdLst>
                <a:gd name="connsiteX0" fmla="*/ 0 w 279400"/>
                <a:gd name="connsiteY0" fmla="*/ 0 h 275772"/>
                <a:gd name="connsiteX1" fmla="*/ 203200 w 279400"/>
                <a:gd name="connsiteY1" fmla="*/ 188686 h 275772"/>
                <a:gd name="connsiteX2" fmla="*/ 279400 w 279400"/>
                <a:gd name="connsiteY2" fmla="*/ 275772 h 275772"/>
              </a:gdLst>
              <a:ahLst/>
              <a:cxnLst>
                <a:cxn ang="0">
                  <a:pos x="connsiteX0" y="connsiteY0"/>
                </a:cxn>
                <a:cxn ang="0">
                  <a:pos x="connsiteX1" y="connsiteY1"/>
                </a:cxn>
                <a:cxn ang="0">
                  <a:pos x="connsiteX2" y="connsiteY2"/>
                </a:cxn>
              </a:cxnLst>
              <a:rect l="l" t="t" r="r" b="b"/>
              <a:pathLst>
                <a:path w="279400" h="275772">
                  <a:moveTo>
                    <a:pt x="0" y="0"/>
                  </a:moveTo>
                  <a:cubicBezTo>
                    <a:pt x="78316" y="71362"/>
                    <a:pt x="156633" y="142724"/>
                    <a:pt x="203200" y="188686"/>
                  </a:cubicBezTo>
                  <a:cubicBezTo>
                    <a:pt x="249767" y="234648"/>
                    <a:pt x="279400" y="275772"/>
                    <a:pt x="279400" y="275772"/>
                  </a:cubicBezTo>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17018529" y="22758278"/>
              <a:ext cx="613215" cy="265082"/>
            </a:xfrm>
            <a:custGeom>
              <a:avLst/>
              <a:gdLst>
                <a:gd name="connsiteX0" fmla="*/ 6728 w 613215"/>
                <a:gd name="connsiteY0" fmla="*/ 123493 h 265082"/>
                <a:gd name="connsiteX1" fmla="*/ 6728 w 613215"/>
                <a:gd name="connsiteY1" fmla="*/ 69065 h 265082"/>
                <a:gd name="connsiteX2" fmla="*/ 75671 w 613215"/>
                <a:gd name="connsiteY2" fmla="*/ 7379 h 265082"/>
                <a:gd name="connsiteX3" fmla="*/ 82928 w 613215"/>
                <a:gd name="connsiteY3" fmla="*/ 25522 h 265082"/>
                <a:gd name="connsiteX4" fmla="*/ 224442 w 613215"/>
                <a:gd name="connsiteY4" fmla="*/ 122 h 265082"/>
                <a:gd name="connsiteX5" fmla="*/ 224442 w 613215"/>
                <a:gd name="connsiteY5" fmla="*/ 18265 h 265082"/>
                <a:gd name="connsiteX6" fmla="*/ 340557 w 613215"/>
                <a:gd name="connsiteY6" fmla="*/ 69065 h 265082"/>
                <a:gd name="connsiteX7" fmla="*/ 496585 w 613215"/>
                <a:gd name="connsiteY7" fmla="*/ 83579 h 265082"/>
                <a:gd name="connsiteX8" fmla="*/ 612700 w 613215"/>
                <a:gd name="connsiteY8" fmla="*/ 58179 h 265082"/>
                <a:gd name="connsiteX9" fmla="*/ 532871 w 613215"/>
                <a:gd name="connsiteY9" fmla="*/ 108979 h 265082"/>
                <a:gd name="connsiteX10" fmla="*/ 387728 w 613215"/>
                <a:gd name="connsiteY10" fmla="*/ 174293 h 265082"/>
                <a:gd name="connsiteX11" fmla="*/ 304271 w 613215"/>
                <a:gd name="connsiteY11" fmla="*/ 232351 h 265082"/>
                <a:gd name="connsiteX12" fmla="*/ 195414 w 613215"/>
                <a:gd name="connsiteY12" fmla="*/ 246865 h 265082"/>
                <a:gd name="connsiteX13" fmla="*/ 195414 w 613215"/>
                <a:gd name="connsiteY13" fmla="*/ 265008 h 265082"/>
                <a:gd name="connsiteX14" fmla="*/ 115585 w 613215"/>
                <a:gd name="connsiteY14" fmla="*/ 239608 h 265082"/>
                <a:gd name="connsiteX15" fmla="*/ 101071 w 613215"/>
                <a:gd name="connsiteY15" fmla="*/ 257751 h 265082"/>
                <a:gd name="connsiteX16" fmla="*/ 43014 w 613215"/>
                <a:gd name="connsiteY16" fmla="*/ 217836 h 265082"/>
                <a:gd name="connsiteX17" fmla="*/ 6728 w 613215"/>
                <a:gd name="connsiteY17" fmla="*/ 123493 h 26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3215" h="265082">
                  <a:moveTo>
                    <a:pt x="6728" y="123493"/>
                  </a:moveTo>
                  <a:cubicBezTo>
                    <a:pt x="680" y="98698"/>
                    <a:pt x="-4763" y="88417"/>
                    <a:pt x="6728" y="69065"/>
                  </a:cubicBezTo>
                  <a:cubicBezTo>
                    <a:pt x="18219" y="49713"/>
                    <a:pt x="62971" y="14636"/>
                    <a:pt x="75671" y="7379"/>
                  </a:cubicBezTo>
                  <a:cubicBezTo>
                    <a:pt x="88371" y="122"/>
                    <a:pt x="58133" y="26731"/>
                    <a:pt x="82928" y="25522"/>
                  </a:cubicBezTo>
                  <a:cubicBezTo>
                    <a:pt x="107723" y="24313"/>
                    <a:pt x="200856" y="1332"/>
                    <a:pt x="224442" y="122"/>
                  </a:cubicBezTo>
                  <a:cubicBezTo>
                    <a:pt x="248028" y="-1088"/>
                    <a:pt x="205090" y="6775"/>
                    <a:pt x="224442" y="18265"/>
                  </a:cubicBezTo>
                  <a:cubicBezTo>
                    <a:pt x="243794" y="29755"/>
                    <a:pt x="295200" y="58179"/>
                    <a:pt x="340557" y="69065"/>
                  </a:cubicBezTo>
                  <a:cubicBezTo>
                    <a:pt x="385914" y="79951"/>
                    <a:pt x="451228" y="85393"/>
                    <a:pt x="496585" y="83579"/>
                  </a:cubicBezTo>
                  <a:cubicBezTo>
                    <a:pt x="541942" y="81765"/>
                    <a:pt x="606652" y="53946"/>
                    <a:pt x="612700" y="58179"/>
                  </a:cubicBezTo>
                  <a:cubicBezTo>
                    <a:pt x="618748" y="62412"/>
                    <a:pt x="570366" y="89627"/>
                    <a:pt x="532871" y="108979"/>
                  </a:cubicBezTo>
                  <a:cubicBezTo>
                    <a:pt x="495376" y="128331"/>
                    <a:pt x="425828" y="153731"/>
                    <a:pt x="387728" y="174293"/>
                  </a:cubicBezTo>
                  <a:cubicBezTo>
                    <a:pt x="349628" y="194855"/>
                    <a:pt x="336323" y="220256"/>
                    <a:pt x="304271" y="232351"/>
                  </a:cubicBezTo>
                  <a:cubicBezTo>
                    <a:pt x="272219" y="244446"/>
                    <a:pt x="213557" y="241422"/>
                    <a:pt x="195414" y="246865"/>
                  </a:cubicBezTo>
                  <a:cubicBezTo>
                    <a:pt x="177271" y="252308"/>
                    <a:pt x="208719" y="266217"/>
                    <a:pt x="195414" y="265008"/>
                  </a:cubicBezTo>
                  <a:cubicBezTo>
                    <a:pt x="182109" y="263799"/>
                    <a:pt x="131309" y="240817"/>
                    <a:pt x="115585" y="239608"/>
                  </a:cubicBezTo>
                  <a:cubicBezTo>
                    <a:pt x="99861" y="238399"/>
                    <a:pt x="113166" y="261380"/>
                    <a:pt x="101071" y="257751"/>
                  </a:cubicBezTo>
                  <a:cubicBezTo>
                    <a:pt x="88976" y="254122"/>
                    <a:pt x="59342" y="235374"/>
                    <a:pt x="43014" y="217836"/>
                  </a:cubicBezTo>
                  <a:cubicBezTo>
                    <a:pt x="26686" y="200298"/>
                    <a:pt x="12776" y="148288"/>
                    <a:pt x="6728" y="123493"/>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17025257" y="22881771"/>
              <a:ext cx="315686" cy="10886"/>
            </a:xfrm>
            <a:custGeom>
              <a:avLst/>
              <a:gdLst>
                <a:gd name="connsiteX0" fmla="*/ 315686 w 315686"/>
                <a:gd name="connsiteY0" fmla="*/ 0 h 10886"/>
                <a:gd name="connsiteX1" fmla="*/ 0 w 315686"/>
                <a:gd name="connsiteY1" fmla="*/ 10886 h 10886"/>
              </a:gdLst>
              <a:ahLst/>
              <a:cxnLst>
                <a:cxn ang="0">
                  <a:pos x="connsiteX0" y="connsiteY0"/>
                </a:cxn>
                <a:cxn ang="0">
                  <a:pos x="connsiteX1" y="connsiteY1"/>
                </a:cxn>
              </a:cxnLst>
              <a:rect l="l" t="t" r="r" b="b"/>
              <a:pathLst>
                <a:path w="315686" h="10886">
                  <a:moveTo>
                    <a:pt x="315686" y="0"/>
                  </a:moveTo>
                  <a:lnTo>
                    <a:pt x="0" y="108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rot="4271994">
            <a:off x="5657411" y="1382109"/>
            <a:ext cx="1575771" cy="911543"/>
            <a:chOff x="13813753" y="15879809"/>
            <a:chExt cx="1896302" cy="1096962"/>
          </a:xfrm>
        </p:grpSpPr>
        <p:sp>
          <p:nvSpPr>
            <p:cNvPr id="63" name="Freeform 62"/>
            <p:cNvSpPr/>
            <p:nvPr/>
          </p:nvSpPr>
          <p:spPr>
            <a:xfrm rot="13313727">
              <a:off x="13813753" y="15879809"/>
              <a:ext cx="1788784" cy="764650"/>
            </a:xfrm>
            <a:custGeom>
              <a:avLst/>
              <a:gdLst>
                <a:gd name="connsiteX0" fmla="*/ 28340 w 4459848"/>
                <a:gd name="connsiteY0" fmla="*/ 631211 h 2234312"/>
                <a:gd name="connsiteX1" fmla="*/ 116393 w 4459848"/>
                <a:gd name="connsiteY1" fmla="*/ 617665 h 2234312"/>
                <a:gd name="connsiteX2" fmla="*/ 102847 w 4459848"/>
                <a:gd name="connsiteY2" fmla="*/ 461878 h 2234312"/>
                <a:gd name="connsiteX3" fmla="*/ 333140 w 4459848"/>
                <a:gd name="connsiteY3" fmla="*/ 204491 h 2234312"/>
                <a:gd name="connsiteX4" fmla="*/ 509247 w 4459848"/>
                <a:gd name="connsiteY4" fmla="*/ 89345 h 2234312"/>
                <a:gd name="connsiteX5" fmla="*/ 610847 w 4459848"/>
                <a:gd name="connsiteY5" fmla="*/ 96118 h 2234312"/>
                <a:gd name="connsiteX6" fmla="*/ 712447 w 4459848"/>
                <a:gd name="connsiteY6" fmla="*/ 62251 h 2234312"/>
                <a:gd name="connsiteX7" fmla="*/ 929193 w 4459848"/>
                <a:gd name="connsiteY7" fmla="*/ 1291 h 2234312"/>
                <a:gd name="connsiteX8" fmla="*/ 1294953 w 4459848"/>
                <a:gd name="connsiteY8" fmla="*/ 28385 h 2234312"/>
                <a:gd name="connsiteX9" fmla="*/ 1681033 w 4459848"/>
                <a:gd name="connsiteY9" fmla="*/ 116438 h 2234312"/>
                <a:gd name="connsiteX10" fmla="*/ 2046793 w 4459848"/>
                <a:gd name="connsiteY10" fmla="*/ 319638 h 2234312"/>
                <a:gd name="connsiteX11" fmla="*/ 2548020 w 4459848"/>
                <a:gd name="connsiteY11" fmla="*/ 556705 h 2234312"/>
                <a:gd name="connsiteX12" fmla="*/ 2934100 w 4459848"/>
                <a:gd name="connsiteY12" fmla="*/ 827638 h 2234312"/>
                <a:gd name="connsiteX13" fmla="*/ 3401460 w 4459848"/>
                <a:gd name="connsiteY13" fmla="*/ 1132438 h 2234312"/>
                <a:gd name="connsiteX14" fmla="*/ 3821407 w 4459848"/>
                <a:gd name="connsiteY14" fmla="*/ 1626891 h 2234312"/>
                <a:gd name="connsiteX15" fmla="*/ 4038153 w 4459848"/>
                <a:gd name="connsiteY15" fmla="*/ 1877505 h 2234312"/>
                <a:gd name="connsiteX16" fmla="*/ 4444553 w 4459848"/>
                <a:gd name="connsiteY16" fmla="*/ 2155211 h 2234312"/>
                <a:gd name="connsiteX17" fmla="*/ 4349727 w 4459848"/>
                <a:gd name="connsiteY17" fmla="*/ 2141665 h 2234312"/>
                <a:gd name="connsiteX18" fmla="*/ 4119433 w 4459848"/>
                <a:gd name="connsiteY18" fmla="*/ 2073931 h 2234312"/>
                <a:gd name="connsiteX19" fmla="*/ 3801087 w 4459848"/>
                <a:gd name="connsiteY19" fmla="*/ 2073931 h 2234312"/>
                <a:gd name="connsiteX20" fmla="*/ 3631753 w 4459848"/>
                <a:gd name="connsiteY20" fmla="*/ 2148438 h 2234312"/>
                <a:gd name="connsiteX21" fmla="*/ 3184713 w 4459848"/>
                <a:gd name="connsiteY21" fmla="*/ 2189078 h 2234312"/>
                <a:gd name="connsiteX22" fmla="*/ 2785087 w 4459848"/>
                <a:gd name="connsiteY22" fmla="*/ 2229718 h 2234312"/>
                <a:gd name="connsiteX23" fmla="*/ 1694580 w 4459848"/>
                <a:gd name="connsiteY23" fmla="*/ 2073931 h 2234312"/>
                <a:gd name="connsiteX24" fmla="*/ 1389780 w 4459848"/>
                <a:gd name="connsiteY24" fmla="*/ 2060385 h 2234312"/>
                <a:gd name="connsiteX25" fmla="*/ 698900 w 4459848"/>
                <a:gd name="connsiteY25" fmla="*/ 1782678 h 2234312"/>
                <a:gd name="connsiteX26" fmla="*/ 258633 w 4459848"/>
                <a:gd name="connsiteY26" fmla="*/ 1355958 h 2234312"/>
                <a:gd name="connsiteX27" fmla="*/ 251860 w 4459848"/>
                <a:gd name="connsiteY27" fmla="*/ 1410145 h 2234312"/>
                <a:gd name="connsiteX28" fmla="*/ 136713 w 4459848"/>
                <a:gd name="connsiteY28" fmla="*/ 1410145 h 2234312"/>
                <a:gd name="connsiteX29" fmla="*/ 8020 w 4459848"/>
                <a:gd name="connsiteY29" fmla="*/ 1024065 h 2234312"/>
                <a:gd name="connsiteX30" fmla="*/ 28340 w 4459848"/>
                <a:gd name="connsiteY30" fmla="*/ 631211 h 2234312"/>
                <a:gd name="connsiteX0" fmla="*/ 29325 w 4460833"/>
                <a:gd name="connsiteY0" fmla="*/ 631211 h 2234312"/>
                <a:gd name="connsiteX1" fmla="*/ 117378 w 4460833"/>
                <a:gd name="connsiteY1" fmla="*/ 617665 h 2234312"/>
                <a:gd name="connsiteX2" fmla="*/ 103832 w 4460833"/>
                <a:gd name="connsiteY2" fmla="*/ 461878 h 2234312"/>
                <a:gd name="connsiteX3" fmla="*/ 334125 w 4460833"/>
                <a:gd name="connsiteY3" fmla="*/ 204491 h 2234312"/>
                <a:gd name="connsiteX4" fmla="*/ 510232 w 4460833"/>
                <a:gd name="connsiteY4" fmla="*/ 89345 h 2234312"/>
                <a:gd name="connsiteX5" fmla="*/ 611832 w 4460833"/>
                <a:gd name="connsiteY5" fmla="*/ 96118 h 2234312"/>
                <a:gd name="connsiteX6" fmla="*/ 713432 w 4460833"/>
                <a:gd name="connsiteY6" fmla="*/ 62251 h 2234312"/>
                <a:gd name="connsiteX7" fmla="*/ 930178 w 4460833"/>
                <a:gd name="connsiteY7" fmla="*/ 1291 h 2234312"/>
                <a:gd name="connsiteX8" fmla="*/ 1295938 w 4460833"/>
                <a:gd name="connsiteY8" fmla="*/ 28385 h 2234312"/>
                <a:gd name="connsiteX9" fmla="*/ 1682018 w 4460833"/>
                <a:gd name="connsiteY9" fmla="*/ 116438 h 2234312"/>
                <a:gd name="connsiteX10" fmla="*/ 2047778 w 4460833"/>
                <a:gd name="connsiteY10" fmla="*/ 319638 h 2234312"/>
                <a:gd name="connsiteX11" fmla="*/ 2549005 w 4460833"/>
                <a:gd name="connsiteY11" fmla="*/ 556705 h 2234312"/>
                <a:gd name="connsiteX12" fmla="*/ 2935085 w 4460833"/>
                <a:gd name="connsiteY12" fmla="*/ 827638 h 2234312"/>
                <a:gd name="connsiteX13" fmla="*/ 3402445 w 4460833"/>
                <a:gd name="connsiteY13" fmla="*/ 1132438 h 2234312"/>
                <a:gd name="connsiteX14" fmla="*/ 3822392 w 4460833"/>
                <a:gd name="connsiteY14" fmla="*/ 1626891 h 2234312"/>
                <a:gd name="connsiteX15" fmla="*/ 4039138 w 4460833"/>
                <a:gd name="connsiteY15" fmla="*/ 1877505 h 2234312"/>
                <a:gd name="connsiteX16" fmla="*/ 4445538 w 4460833"/>
                <a:gd name="connsiteY16" fmla="*/ 2155211 h 2234312"/>
                <a:gd name="connsiteX17" fmla="*/ 4350712 w 4460833"/>
                <a:gd name="connsiteY17" fmla="*/ 2141665 h 2234312"/>
                <a:gd name="connsiteX18" fmla="*/ 4120418 w 4460833"/>
                <a:gd name="connsiteY18" fmla="*/ 2073931 h 2234312"/>
                <a:gd name="connsiteX19" fmla="*/ 3802072 w 4460833"/>
                <a:gd name="connsiteY19" fmla="*/ 2073931 h 2234312"/>
                <a:gd name="connsiteX20" fmla="*/ 3632738 w 4460833"/>
                <a:gd name="connsiteY20" fmla="*/ 2148438 h 2234312"/>
                <a:gd name="connsiteX21" fmla="*/ 3185698 w 4460833"/>
                <a:gd name="connsiteY21" fmla="*/ 2189078 h 2234312"/>
                <a:gd name="connsiteX22" fmla="*/ 2786072 w 4460833"/>
                <a:gd name="connsiteY22" fmla="*/ 2229718 h 2234312"/>
                <a:gd name="connsiteX23" fmla="*/ 1695565 w 4460833"/>
                <a:gd name="connsiteY23" fmla="*/ 2073931 h 2234312"/>
                <a:gd name="connsiteX24" fmla="*/ 1390765 w 4460833"/>
                <a:gd name="connsiteY24" fmla="*/ 2060385 h 2234312"/>
                <a:gd name="connsiteX25" fmla="*/ 699885 w 4460833"/>
                <a:gd name="connsiteY25" fmla="*/ 1782678 h 2234312"/>
                <a:gd name="connsiteX26" fmla="*/ 259618 w 4460833"/>
                <a:gd name="connsiteY26" fmla="*/ 1355958 h 2234312"/>
                <a:gd name="connsiteX27" fmla="*/ 252845 w 4460833"/>
                <a:gd name="connsiteY27" fmla="*/ 1410145 h 2234312"/>
                <a:gd name="connsiteX28" fmla="*/ 164791 w 4460833"/>
                <a:gd name="connsiteY28" fmla="*/ 1369505 h 2234312"/>
                <a:gd name="connsiteX29" fmla="*/ 9005 w 4460833"/>
                <a:gd name="connsiteY29" fmla="*/ 1024065 h 2234312"/>
                <a:gd name="connsiteX30" fmla="*/ 29325 w 4460833"/>
                <a:gd name="connsiteY30" fmla="*/ 631211 h 2234312"/>
                <a:gd name="connsiteX0" fmla="*/ 29325 w 4460833"/>
                <a:gd name="connsiteY0" fmla="*/ 631211 h 2234312"/>
                <a:gd name="connsiteX1" fmla="*/ 117378 w 4460833"/>
                <a:gd name="connsiteY1" fmla="*/ 617665 h 2234312"/>
                <a:gd name="connsiteX2" fmla="*/ 103832 w 4460833"/>
                <a:gd name="connsiteY2" fmla="*/ 461878 h 2234312"/>
                <a:gd name="connsiteX3" fmla="*/ 334125 w 4460833"/>
                <a:gd name="connsiteY3" fmla="*/ 204491 h 2234312"/>
                <a:gd name="connsiteX4" fmla="*/ 510232 w 4460833"/>
                <a:gd name="connsiteY4" fmla="*/ 89345 h 2234312"/>
                <a:gd name="connsiteX5" fmla="*/ 611832 w 4460833"/>
                <a:gd name="connsiteY5" fmla="*/ 96118 h 2234312"/>
                <a:gd name="connsiteX6" fmla="*/ 713432 w 4460833"/>
                <a:gd name="connsiteY6" fmla="*/ 62251 h 2234312"/>
                <a:gd name="connsiteX7" fmla="*/ 930178 w 4460833"/>
                <a:gd name="connsiteY7" fmla="*/ 1291 h 2234312"/>
                <a:gd name="connsiteX8" fmla="*/ 1295938 w 4460833"/>
                <a:gd name="connsiteY8" fmla="*/ 28385 h 2234312"/>
                <a:gd name="connsiteX9" fmla="*/ 1682018 w 4460833"/>
                <a:gd name="connsiteY9" fmla="*/ 116438 h 2234312"/>
                <a:gd name="connsiteX10" fmla="*/ 2047778 w 4460833"/>
                <a:gd name="connsiteY10" fmla="*/ 319638 h 2234312"/>
                <a:gd name="connsiteX11" fmla="*/ 2549005 w 4460833"/>
                <a:gd name="connsiteY11" fmla="*/ 556705 h 2234312"/>
                <a:gd name="connsiteX12" fmla="*/ 2935085 w 4460833"/>
                <a:gd name="connsiteY12" fmla="*/ 827638 h 2234312"/>
                <a:gd name="connsiteX13" fmla="*/ 3402445 w 4460833"/>
                <a:gd name="connsiteY13" fmla="*/ 1132438 h 2234312"/>
                <a:gd name="connsiteX14" fmla="*/ 3822392 w 4460833"/>
                <a:gd name="connsiteY14" fmla="*/ 1626891 h 2234312"/>
                <a:gd name="connsiteX15" fmla="*/ 4039138 w 4460833"/>
                <a:gd name="connsiteY15" fmla="*/ 1877505 h 2234312"/>
                <a:gd name="connsiteX16" fmla="*/ 4445538 w 4460833"/>
                <a:gd name="connsiteY16" fmla="*/ 2155211 h 2234312"/>
                <a:gd name="connsiteX17" fmla="*/ 4350712 w 4460833"/>
                <a:gd name="connsiteY17" fmla="*/ 2141665 h 2234312"/>
                <a:gd name="connsiteX18" fmla="*/ 4120418 w 4460833"/>
                <a:gd name="connsiteY18" fmla="*/ 2073931 h 2234312"/>
                <a:gd name="connsiteX19" fmla="*/ 3802072 w 4460833"/>
                <a:gd name="connsiteY19" fmla="*/ 2073931 h 2234312"/>
                <a:gd name="connsiteX20" fmla="*/ 3632738 w 4460833"/>
                <a:gd name="connsiteY20" fmla="*/ 2148438 h 2234312"/>
                <a:gd name="connsiteX21" fmla="*/ 3185698 w 4460833"/>
                <a:gd name="connsiteY21" fmla="*/ 2189078 h 2234312"/>
                <a:gd name="connsiteX22" fmla="*/ 2786072 w 4460833"/>
                <a:gd name="connsiteY22" fmla="*/ 2229718 h 2234312"/>
                <a:gd name="connsiteX23" fmla="*/ 1695565 w 4460833"/>
                <a:gd name="connsiteY23" fmla="*/ 2073931 h 2234312"/>
                <a:gd name="connsiteX24" fmla="*/ 1390765 w 4460833"/>
                <a:gd name="connsiteY24" fmla="*/ 2060385 h 2234312"/>
                <a:gd name="connsiteX25" fmla="*/ 699885 w 4460833"/>
                <a:gd name="connsiteY25" fmla="*/ 1782678 h 2234312"/>
                <a:gd name="connsiteX26" fmla="*/ 286711 w 4460833"/>
                <a:gd name="connsiteY26" fmla="*/ 1362731 h 2234312"/>
                <a:gd name="connsiteX27" fmla="*/ 252845 w 4460833"/>
                <a:gd name="connsiteY27" fmla="*/ 1410145 h 2234312"/>
                <a:gd name="connsiteX28" fmla="*/ 164791 w 4460833"/>
                <a:gd name="connsiteY28" fmla="*/ 1369505 h 2234312"/>
                <a:gd name="connsiteX29" fmla="*/ 9005 w 4460833"/>
                <a:gd name="connsiteY29" fmla="*/ 1024065 h 2234312"/>
                <a:gd name="connsiteX30" fmla="*/ 29325 w 4460833"/>
                <a:gd name="connsiteY30" fmla="*/ 631211 h 2234312"/>
                <a:gd name="connsiteX0" fmla="*/ 29325 w 4460833"/>
                <a:gd name="connsiteY0" fmla="*/ 631211 h 2234312"/>
                <a:gd name="connsiteX1" fmla="*/ 117378 w 4460833"/>
                <a:gd name="connsiteY1" fmla="*/ 617665 h 2234312"/>
                <a:gd name="connsiteX2" fmla="*/ 103832 w 4460833"/>
                <a:gd name="connsiteY2" fmla="*/ 461878 h 2234312"/>
                <a:gd name="connsiteX3" fmla="*/ 334125 w 4460833"/>
                <a:gd name="connsiteY3" fmla="*/ 204491 h 2234312"/>
                <a:gd name="connsiteX4" fmla="*/ 549135 w 4460833"/>
                <a:gd name="connsiteY4" fmla="*/ 48454 h 2234312"/>
                <a:gd name="connsiteX5" fmla="*/ 611832 w 4460833"/>
                <a:gd name="connsiteY5" fmla="*/ 96118 h 2234312"/>
                <a:gd name="connsiteX6" fmla="*/ 713432 w 4460833"/>
                <a:gd name="connsiteY6" fmla="*/ 62251 h 2234312"/>
                <a:gd name="connsiteX7" fmla="*/ 930178 w 4460833"/>
                <a:gd name="connsiteY7" fmla="*/ 1291 h 2234312"/>
                <a:gd name="connsiteX8" fmla="*/ 1295938 w 4460833"/>
                <a:gd name="connsiteY8" fmla="*/ 28385 h 2234312"/>
                <a:gd name="connsiteX9" fmla="*/ 1682018 w 4460833"/>
                <a:gd name="connsiteY9" fmla="*/ 116438 h 2234312"/>
                <a:gd name="connsiteX10" fmla="*/ 2047778 w 4460833"/>
                <a:gd name="connsiteY10" fmla="*/ 319638 h 2234312"/>
                <a:gd name="connsiteX11" fmla="*/ 2549005 w 4460833"/>
                <a:gd name="connsiteY11" fmla="*/ 556705 h 2234312"/>
                <a:gd name="connsiteX12" fmla="*/ 2935085 w 4460833"/>
                <a:gd name="connsiteY12" fmla="*/ 827638 h 2234312"/>
                <a:gd name="connsiteX13" fmla="*/ 3402445 w 4460833"/>
                <a:gd name="connsiteY13" fmla="*/ 1132438 h 2234312"/>
                <a:gd name="connsiteX14" fmla="*/ 3822392 w 4460833"/>
                <a:gd name="connsiteY14" fmla="*/ 1626891 h 2234312"/>
                <a:gd name="connsiteX15" fmla="*/ 4039138 w 4460833"/>
                <a:gd name="connsiteY15" fmla="*/ 1877505 h 2234312"/>
                <a:gd name="connsiteX16" fmla="*/ 4445538 w 4460833"/>
                <a:gd name="connsiteY16" fmla="*/ 2155211 h 2234312"/>
                <a:gd name="connsiteX17" fmla="*/ 4350712 w 4460833"/>
                <a:gd name="connsiteY17" fmla="*/ 2141665 h 2234312"/>
                <a:gd name="connsiteX18" fmla="*/ 4120418 w 4460833"/>
                <a:gd name="connsiteY18" fmla="*/ 2073931 h 2234312"/>
                <a:gd name="connsiteX19" fmla="*/ 3802072 w 4460833"/>
                <a:gd name="connsiteY19" fmla="*/ 2073931 h 2234312"/>
                <a:gd name="connsiteX20" fmla="*/ 3632738 w 4460833"/>
                <a:gd name="connsiteY20" fmla="*/ 2148438 h 2234312"/>
                <a:gd name="connsiteX21" fmla="*/ 3185698 w 4460833"/>
                <a:gd name="connsiteY21" fmla="*/ 2189078 h 2234312"/>
                <a:gd name="connsiteX22" fmla="*/ 2786072 w 4460833"/>
                <a:gd name="connsiteY22" fmla="*/ 2229718 h 2234312"/>
                <a:gd name="connsiteX23" fmla="*/ 1695565 w 4460833"/>
                <a:gd name="connsiteY23" fmla="*/ 2073931 h 2234312"/>
                <a:gd name="connsiteX24" fmla="*/ 1390765 w 4460833"/>
                <a:gd name="connsiteY24" fmla="*/ 2060385 h 2234312"/>
                <a:gd name="connsiteX25" fmla="*/ 699885 w 4460833"/>
                <a:gd name="connsiteY25" fmla="*/ 1782678 h 2234312"/>
                <a:gd name="connsiteX26" fmla="*/ 286711 w 4460833"/>
                <a:gd name="connsiteY26" fmla="*/ 1362731 h 2234312"/>
                <a:gd name="connsiteX27" fmla="*/ 252845 w 4460833"/>
                <a:gd name="connsiteY27" fmla="*/ 1410145 h 2234312"/>
                <a:gd name="connsiteX28" fmla="*/ 164791 w 4460833"/>
                <a:gd name="connsiteY28" fmla="*/ 1369505 h 2234312"/>
                <a:gd name="connsiteX29" fmla="*/ 9005 w 4460833"/>
                <a:gd name="connsiteY29" fmla="*/ 1024065 h 2234312"/>
                <a:gd name="connsiteX30" fmla="*/ 29325 w 4460833"/>
                <a:gd name="connsiteY30" fmla="*/ 631211 h 2234312"/>
                <a:gd name="connsiteX0" fmla="*/ 29325 w 4460833"/>
                <a:gd name="connsiteY0" fmla="*/ 631211 h 2234312"/>
                <a:gd name="connsiteX1" fmla="*/ 117378 w 4460833"/>
                <a:gd name="connsiteY1" fmla="*/ 617665 h 2234312"/>
                <a:gd name="connsiteX2" fmla="*/ 103832 w 4460833"/>
                <a:gd name="connsiteY2" fmla="*/ 461878 h 2234312"/>
                <a:gd name="connsiteX3" fmla="*/ 334125 w 4460833"/>
                <a:gd name="connsiteY3" fmla="*/ 204491 h 2234312"/>
                <a:gd name="connsiteX4" fmla="*/ 549135 w 4460833"/>
                <a:gd name="connsiteY4" fmla="*/ 48454 h 2234312"/>
                <a:gd name="connsiteX5" fmla="*/ 649134 w 4460833"/>
                <a:gd name="connsiteY5" fmla="*/ 89820 h 2234312"/>
                <a:gd name="connsiteX6" fmla="*/ 713432 w 4460833"/>
                <a:gd name="connsiteY6" fmla="*/ 62251 h 2234312"/>
                <a:gd name="connsiteX7" fmla="*/ 930178 w 4460833"/>
                <a:gd name="connsiteY7" fmla="*/ 1291 h 2234312"/>
                <a:gd name="connsiteX8" fmla="*/ 1295938 w 4460833"/>
                <a:gd name="connsiteY8" fmla="*/ 28385 h 2234312"/>
                <a:gd name="connsiteX9" fmla="*/ 1682018 w 4460833"/>
                <a:gd name="connsiteY9" fmla="*/ 116438 h 2234312"/>
                <a:gd name="connsiteX10" fmla="*/ 2047778 w 4460833"/>
                <a:gd name="connsiteY10" fmla="*/ 319638 h 2234312"/>
                <a:gd name="connsiteX11" fmla="*/ 2549005 w 4460833"/>
                <a:gd name="connsiteY11" fmla="*/ 556705 h 2234312"/>
                <a:gd name="connsiteX12" fmla="*/ 2935085 w 4460833"/>
                <a:gd name="connsiteY12" fmla="*/ 827638 h 2234312"/>
                <a:gd name="connsiteX13" fmla="*/ 3402445 w 4460833"/>
                <a:gd name="connsiteY13" fmla="*/ 1132438 h 2234312"/>
                <a:gd name="connsiteX14" fmla="*/ 3822392 w 4460833"/>
                <a:gd name="connsiteY14" fmla="*/ 1626891 h 2234312"/>
                <a:gd name="connsiteX15" fmla="*/ 4039138 w 4460833"/>
                <a:gd name="connsiteY15" fmla="*/ 1877505 h 2234312"/>
                <a:gd name="connsiteX16" fmla="*/ 4445538 w 4460833"/>
                <a:gd name="connsiteY16" fmla="*/ 2155211 h 2234312"/>
                <a:gd name="connsiteX17" fmla="*/ 4350712 w 4460833"/>
                <a:gd name="connsiteY17" fmla="*/ 2141665 h 2234312"/>
                <a:gd name="connsiteX18" fmla="*/ 4120418 w 4460833"/>
                <a:gd name="connsiteY18" fmla="*/ 2073931 h 2234312"/>
                <a:gd name="connsiteX19" fmla="*/ 3802072 w 4460833"/>
                <a:gd name="connsiteY19" fmla="*/ 2073931 h 2234312"/>
                <a:gd name="connsiteX20" fmla="*/ 3632738 w 4460833"/>
                <a:gd name="connsiteY20" fmla="*/ 2148438 h 2234312"/>
                <a:gd name="connsiteX21" fmla="*/ 3185698 w 4460833"/>
                <a:gd name="connsiteY21" fmla="*/ 2189078 h 2234312"/>
                <a:gd name="connsiteX22" fmla="*/ 2786072 w 4460833"/>
                <a:gd name="connsiteY22" fmla="*/ 2229718 h 2234312"/>
                <a:gd name="connsiteX23" fmla="*/ 1695565 w 4460833"/>
                <a:gd name="connsiteY23" fmla="*/ 2073931 h 2234312"/>
                <a:gd name="connsiteX24" fmla="*/ 1390765 w 4460833"/>
                <a:gd name="connsiteY24" fmla="*/ 2060385 h 2234312"/>
                <a:gd name="connsiteX25" fmla="*/ 699885 w 4460833"/>
                <a:gd name="connsiteY25" fmla="*/ 1782678 h 2234312"/>
                <a:gd name="connsiteX26" fmla="*/ 286711 w 4460833"/>
                <a:gd name="connsiteY26" fmla="*/ 1362731 h 2234312"/>
                <a:gd name="connsiteX27" fmla="*/ 252845 w 4460833"/>
                <a:gd name="connsiteY27" fmla="*/ 1410145 h 2234312"/>
                <a:gd name="connsiteX28" fmla="*/ 164791 w 4460833"/>
                <a:gd name="connsiteY28" fmla="*/ 1369505 h 2234312"/>
                <a:gd name="connsiteX29" fmla="*/ 9005 w 4460833"/>
                <a:gd name="connsiteY29" fmla="*/ 1024065 h 2234312"/>
                <a:gd name="connsiteX30" fmla="*/ 29325 w 4460833"/>
                <a:gd name="connsiteY30" fmla="*/ 631211 h 2234312"/>
                <a:gd name="connsiteX0" fmla="*/ 29325 w 4460833"/>
                <a:gd name="connsiteY0" fmla="*/ 631211 h 2234312"/>
                <a:gd name="connsiteX1" fmla="*/ 117378 w 4460833"/>
                <a:gd name="connsiteY1" fmla="*/ 617665 h 2234312"/>
                <a:gd name="connsiteX2" fmla="*/ 103832 w 4460833"/>
                <a:gd name="connsiteY2" fmla="*/ 461878 h 2234312"/>
                <a:gd name="connsiteX3" fmla="*/ 334125 w 4460833"/>
                <a:gd name="connsiteY3" fmla="*/ 204491 h 2234312"/>
                <a:gd name="connsiteX4" fmla="*/ 549135 w 4460833"/>
                <a:gd name="connsiteY4" fmla="*/ 48454 h 2234312"/>
                <a:gd name="connsiteX5" fmla="*/ 649134 w 4460833"/>
                <a:gd name="connsiteY5" fmla="*/ 89820 h 2234312"/>
                <a:gd name="connsiteX6" fmla="*/ 713432 w 4460833"/>
                <a:gd name="connsiteY6" fmla="*/ 62251 h 2234312"/>
                <a:gd name="connsiteX7" fmla="*/ 930178 w 4460833"/>
                <a:gd name="connsiteY7" fmla="*/ 1291 h 2234312"/>
                <a:gd name="connsiteX8" fmla="*/ 1295938 w 4460833"/>
                <a:gd name="connsiteY8" fmla="*/ 28385 h 2234312"/>
                <a:gd name="connsiteX9" fmla="*/ 1682018 w 4460833"/>
                <a:gd name="connsiteY9" fmla="*/ 116438 h 2234312"/>
                <a:gd name="connsiteX10" fmla="*/ 2047778 w 4460833"/>
                <a:gd name="connsiteY10" fmla="*/ 319638 h 2234312"/>
                <a:gd name="connsiteX11" fmla="*/ 2549005 w 4460833"/>
                <a:gd name="connsiteY11" fmla="*/ 556705 h 2234312"/>
                <a:gd name="connsiteX12" fmla="*/ 2935085 w 4460833"/>
                <a:gd name="connsiteY12" fmla="*/ 827638 h 2234312"/>
                <a:gd name="connsiteX13" fmla="*/ 3402445 w 4460833"/>
                <a:gd name="connsiteY13" fmla="*/ 1132438 h 2234312"/>
                <a:gd name="connsiteX14" fmla="*/ 3822392 w 4460833"/>
                <a:gd name="connsiteY14" fmla="*/ 1626891 h 2234312"/>
                <a:gd name="connsiteX15" fmla="*/ 4039138 w 4460833"/>
                <a:gd name="connsiteY15" fmla="*/ 1877505 h 2234312"/>
                <a:gd name="connsiteX16" fmla="*/ 4445538 w 4460833"/>
                <a:gd name="connsiteY16" fmla="*/ 2155211 h 2234312"/>
                <a:gd name="connsiteX17" fmla="*/ 4350712 w 4460833"/>
                <a:gd name="connsiteY17" fmla="*/ 2141665 h 2234312"/>
                <a:gd name="connsiteX18" fmla="*/ 4120418 w 4460833"/>
                <a:gd name="connsiteY18" fmla="*/ 2073931 h 2234312"/>
                <a:gd name="connsiteX19" fmla="*/ 3802072 w 4460833"/>
                <a:gd name="connsiteY19" fmla="*/ 2073931 h 2234312"/>
                <a:gd name="connsiteX20" fmla="*/ 3632738 w 4460833"/>
                <a:gd name="connsiteY20" fmla="*/ 2148438 h 2234312"/>
                <a:gd name="connsiteX21" fmla="*/ 3185698 w 4460833"/>
                <a:gd name="connsiteY21" fmla="*/ 2189078 h 2234312"/>
                <a:gd name="connsiteX22" fmla="*/ 2786072 w 4460833"/>
                <a:gd name="connsiteY22" fmla="*/ 2229718 h 2234312"/>
                <a:gd name="connsiteX23" fmla="*/ 1695565 w 4460833"/>
                <a:gd name="connsiteY23" fmla="*/ 2073931 h 2234312"/>
                <a:gd name="connsiteX24" fmla="*/ 1390765 w 4460833"/>
                <a:gd name="connsiteY24" fmla="*/ 2060385 h 2234312"/>
                <a:gd name="connsiteX25" fmla="*/ 699885 w 4460833"/>
                <a:gd name="connsiteY25" fmla="*/ 1782678 h 2234312"/>
                <a:gd name="connsiteX26" fmla="*/ 330192 w 4460833"/>
                <a:gd name="connsiteY26" fmla="*/ 1382837 h 2234312"/>
                <a:gd name="connsiteX27" fmla="*/ 252845 w 4460833"/>
                <a:gd name="connsiteY27" fmla="*/ 1410145 h 2234312"/>
                <a:gd name="connsiteX28" fmla="*/ 164791 w 4460833"/>
                <a:gd name="connsiteY28" fmla="*/ 1369505 h 2234312"/>
                <a:gd name="connsiteX29" fmla="*/ 9005 w 4460833"/>
                <a:gd name="connsiteY29" fmla="*/ 1024065 h 2234312"/>
                <a:gd name="connsiteX30" fmla="*/ 29325 w 4460833"/>
                <a:gd name="connsiteY30" fmla="*/ 631211 h 223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60833" h="2234312">
                  <a:moveTo>
                    <a:pt x="29325" y="631211"/>
                  </a:moveTo>
                  <a:cubicBezTo>
                    <a:pt x="47387" y="563478"/>
                    <a:pt x="104960" y="645887"/>
                    <a:pt x="117378" y="617665"/>
                  </a:cubicBezTo>
                  <a:cubicBezTo>
                    <a:pt x="129796" y="589443"/>
                    <a:pt x="67708" y="530740"/>
                    <a:pt x="103832" y="461878"/>
                  </a:cubicBezTo>
                  <a:cubicBezTo>
                    <a:pt x="139956" y="393016"/>
                    <a:pt x="259908" y="273395"/>
                    <a:pt x="334125" y="204491"/>
                  </a:cubicBezTo>
                  <a:cubicBezTo>
                    <a:pt x="408342" y="135587"/>
                    <a:pt x="496634" y="67566"/>
                    <a:pt x="549135" y="48454"/>
                  </a:cubicBezTo>
                  <a:cubicBezTo>
                    <a:pt x="601636" y="29342"/>
                    <a:pt x="621751" y="87521"/>
                    <a:pt x="649134" y="89820"/>
                  </a:cubicBezTo>
                  <a:cubicBezTo>
                    <a:pt x="676517" y="92119"/>
                    <a:pt x="666591" y="77006"/>
                    <a:pt x="713432" y="62251"/>
                  </a:cubicBezTo>
                  <a:cubicBezTo>
                    <a:pt x="760273" y="47496"/>
                    <a:pt x="833094" y="6935"/>
                    <a:pt x="930178" y="1291"/>
                  </a:cubicBezTo>
                  <a:cubicBezTo>
                    <a:pt x="1027262" y="-4353"/>
                    <a:pt x="1170631" y="9194"/>
                    <a:pt x="1295938" y="28385"/>
                  </a:cubicBezTo>
                  <a:cubicBezTo>
                    <a:pt x="1421245" y="47576"/>
                    <a:pt x="1556711" y="67896"/>
                    <a:pt x="1682018" y="116438"/>
                  </a:cubicBezTo>
                  <a:cubicBezTo>
                    <a:pt x="1807325" y="164980"/>
                    <a:pt x="1903280" y="246260"/>
                    <a:pt x="2047778" y="319638"/>
                  </a:cubicBezTo>
                  <a:cubicBezTo>
                    <a:pt x="2192276" y="393016"/>
                    <a:pt x="2401121" y="472038"/>
                    <a:pt x="2549005" y="556705"/>
                  </a:cubicBezTo>
                  <a:cubicBezTo>
                    <a:pt x="2696890" y="641372"/>
                    <a:pt x="2792845" y="731683"/>
                    <a:pt x="2935085" y="827638"/>
                  </a:cubicBezTo>
                  <a:cubicBezTo>
                    <a:pt x="3077325" y="923593"/>
                    <a:pt x="3254561" y="999229"/>
                    <a:pt x="3402445" y="1132438"/>
                  </a:cubicBezTo>
                  <a:cubicBezTo>
                    <a:pt x="3550330" y="1265647"/>
                    <a:pt x="3716277" y="1502713"/>
                    <a:pt x="3822392" y="1626891"/>
                  </a:cubicBezTo>
                  <a:cubicBezTo>
                    <a:pt x="3928508" y="1751069"/>
                    <a:pt x="3935280" y="1789452"/>
                    <a:pt x="4039138" y="1877505"/>
                  </a:cubicBezTo>
                  <a:cubicBezTo>
                    <a:pt x="4142996" y="1965558"/>
                    <a:pt x="4393609" y="2111184"/>
                    <a:pt x="4445538" y="2155211"/>
                  </a:cubicBezTo>
                  <a:cubicBezTo>
                    <a:pt x="4497467" y="2199238"/>
                    <a:pt x="4404899" y="2155212"/>
                    <a:pt x="4350712" y="2141665"/>
                  </a:cubicBezTo>
                  <a:cubicBezTo>
                    <a:pt x="4296525" y="2128118"/>
                    <a:pt x="4211858" y="2085220"/>
                    <a:pt x="4120418" y="2073931"/>
                  </a:cubicBezTo>
                  <a:cubicBezTo>
                    <a:pt x="4028978" y="2062642"/>
                    <a:pt x="3883352" y="2061513"/>
                    <a:pt x="3802072" y="2073931"/>
                  </a:cubicBezTo>
                  <a:cubicBezTo>
                    <a:pt x="3720792" y="2086349"/>
                    <a:pt x="3735467" y="2129247"/>
                    <a:pt x="3632738" y="2148438"/>
                  </a:cubicBezTo>
                  <a:cubicBezTo>
                    <a:pt x="3530009" y="2167629"/>
                    <a:pt x="3185698" y="2189078"/>
                    <a:pt x="3185698" y="2189078"/>
                  </a:cubicBezTo>
                  <a:cubicBezTo>
                    <a:pt x="3044587" y="2202625"/>
                    <a:pt x="3034427" y="2248909"/>
                    <a:pt x="2786072" y="2229718"/>
                  </a:cubicBezTo>
                  <a:cubicBezTo>
                    <a:pt x="2537717" y="2210527"/>
                    <a:pt x="1928116" y="2102153"/>
                    <a:pt x="1695565" y="2073931"/>
                  </a:cubicBezTo>
                  <a:cubicBezTo>
                    <a:pt x="1463014" y="2045709"/>
                    <a:pt x="1556712" y="2108927"/>
                    <a:pt x="1390765" y="2060385"/>
                  </a:cubicBezTo>
                  <a:cubicBezTo>
                    <a:pt x="1224818" y="2011843"/>
                    <a:pt x="876647" y="1895603"/>
                    <a:pt x="699885" y="1782678"/>
                  </a:cubicBezTo>
                  <a:cubicBezTo>
                    <a:pt x="523123" y="1669753"/>
                    <a:pt x="404699" y="1444926"/>
                    <a:pt x="330192" y="1382837"/>
                  </a:cubicBezTo>
                  <a:cubicBezTo>
                    <a:pt x="255685" y="1320748"/>
                    <a:pt x="280412" y="1412367"/>
                    <a:pt x="252845" y="1410145"/>
                  </a:cubicBezTo>
                  <a:cubicBezTo>
                    <a:pt x="225278" y="1407923"/>
                    <a:pt x="205431" y="1433852"/>
                    <a:pt x="164791" y="1369505"/>
                  </a:cubicBezTo>
                  <a:cubicBezTo>
                    <a:pt x="124151" y="1305158"/>
                    <a:pt x="31583" y="1147114"/>
                    <a:pt x="9005" y="1024065"/>
                  </a:cubicBezTo>
                  <a:cubicBezTo>
                    <a:pt x="-13573" y="901016"/>
                    <a:pt x="11263" y="698944"/>
                    <a:pt x="29325" y="631211"/>
                  </a:cubicBezTo>
                  <a:close/>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3313727">
              <a:off x="15317919" y="16735514"/>
              <a:ext cx="45719" cy="45720"/>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13313727">
              <a:off x="14163014" y="16274161"/>
              <a:ext cx="1547041" cy="475581"/>
            </a:xfrm>
            <a:custGeom>
              <a:avLst/>
              <a:gdLst>
                <a:gd name="connsiteX0" fmla="*/ 81103 w 3671305"/>
                <a:gd name="connsiteY0" fmla="*/ 15067 h 1275784"/>
                <a:gd name="connsiteX1" fmla="*/ 826170 w 3671305"/>
                <a:gd name="connsiteY1" fmla="*/ 340187 h 1275784"/>
                <a:gd name="connsiteX2" fmla="*/ 1862490 w 3671305"/>
                <a:gd name="connsiteY2" fmla="*/ 638213 h 1275784"/>
                <a:gd name="connsiteX3" fmla="*/ 3149423 w 3671305"/>
                <a:gd name="connsiteY3" fmla="*/ 1051387 h 1275784"/>
                <a:gd name="connsiteX4" fmla="*/ 3637103 w 3671305"/>
                <a:gd name="connsiteY4" fmla="*/ 1268133 h 1275784"/>
                <a:gd name="connsiteX5" fmla="*/ 2289210 w 3671305"/>
                <a:gd name="connsiteY5" fmla="*/ 787227 h 1275784"/>
                <a:gd name="connsiteX6" fmla="*/ 1361263 w 3671305"/>
                <a:gd name="connsiteY6" fmla="*/ 529840 h 1275784"/>
                <a:gd name="connsiteX7" fmla="*/ 331716 w 3671305"/>
                <a:gd name="connsiteY7" fmla="*/ 197947 h 1275784"/>
                <a:gd name="connsiteX8" fmla="*/ 47236 w 3671305"/>
                <a:gd name="connsiteY8" fmla="*/ 69253 h 1275784"/>
                <a:gd name="connsiteX9" fmla="*/ 81103 w 3671305"/>
                <a:gd name="connsiteY9" fmla="*/ 15067 h 1275784"/>
                <a:gd name="connsiteX0" fmla="*/ 39720 w 3833122"/>
                <a:gd name="connsiteY0" fmla="*/ 7748 h 1383612"/>
                <a:gd name="connsiteX1" fmla="*/ 987987 w 3833122"/>
                <a:gd name="connsiteY1" fmla="*/ 448015 h 1383612"/>
                <a:gd name="connsiteX2" fmla="*/ 2024307 w 3833122"/>
                <a:gd name="connsiteY2" fmla="*/ 746041 h 1383612"/>
                <a:gd name="connsiteX3" fmla="*/ 3311240 w 3833122"/>
                <a:gd name="connsiteY3" fmla="*/ 1159215 h 1383612"/>
                <a:gd name="connsiteX4" fmla="*/ 3798920 w 3833122"/>
                <a:gd name="connsiteY4" fmla="*/ 1375961 h 1383612"/>
                <a:gd name="connsiteX5" fmla="*/ 2451027 w 3833122"/>
                <a:gd name="connsiteY5" fmla="*/ 895055 h 1383612"/>
                <a:gd name="connsiteX6" fmla="*/ 1523080 w 3833122"/>
                <a:gd name="connsiteY6" fmla="*/ 637668 h 1383612"/>
                <a:gd name="connsiteX7" fmla="*/ 493533 w 3833122"/>
                <a:gd name="connsiteY7" fmla="*/ 305775 h 1383612"/>
                <a:gd name="connsiteX8" fmla="*/ 209053 w 3833122"/>
                <a:gd name="connsiteY8" fmla="*/ 177081 h 1383612"/>
                <a:gd name="connsiteX9" fmla="*/ 39720 w 3833122"/>
                <a:gd name="connsiteY9" fmla="*/ 7748 h 1383612"/>
                <a:gd name="connsiteX0" fmla="*/ 64577 w 3857979"/>
                <a:gd name="connsiteY0" fmla="*/ 13786 h 1389650"/>
                <a:gd name="connsiteX1" fmla="*/ 1012844 w 3857979"/>
                <a:gd name="connsiteY1" fmla="*/ 454053 h 1389650"/>
                <a:gd name="connsiteX2" fmla="*/ 2049164 w 3857979"/>
                <a:gd name="connsiteY2" fmla="*/ 752079 h 1389650"/>
                <a:gd name="connsiteX3" fmla="*/ 3336097 w 3857979"/>
                <a:gd name="connsiteY3" fmla="*/ 1165253 h 1389650"/>
                <a:gd name="connsiteX4" fmla="*/ 3823777 w 3857979"/>
                <a:gd name="connsiteY4" fmla="*/ 1381999 h 1389650"/>
                <a:gd name="connsiteX5" fmla="*/ 2475884 w 3857979"/>
                <a:gd name="connsiteY5" fmla="*/ 901093 h 1389650"/>
                <a:gd name="connsiteX6" fmla="*/ 1547937 w 3857979"/>
                <a:gd name="connsiteY6" fmla="*/ 643706 h 1389650"/>
                <a:gd name="connsiteX7" fmla="*/ 518390 w 3857979"/>
                <a:gd name="connsiteY7" fmla="*/ 311813 h 1389650"/>
                <a:gd name="connsiteX8" fmla="*/ 132310 w 3857979"/>
                <a:gd name="connsiteY8" fmla="*/ 128932 h 1389650"/>
                <a:gd name="connsiteX9" fmla="*/ 64577 w 3857979"/>
                <a:gd name="connsiteY9" fmla="*/ 13786 h 138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7979" h="1389650">
                  <a:moveTo>
                    <a:pt x="64577" y="13786"/>
                  </a:moveTo>
                  <a:cubicBezTo>
                    <a:pt x="211333" y="67973"/>
                    <a:pt x="682080" y="331004"/>
                    <a:pt x="1012844" y="454053"/>
                  </a:cubicBezTo>
                  <a:cubicBezTo>
                    <a:pt x="1343609" y="577102"/>
                    <a:pt x="1661955" y="633546"/>
                    <a:pt x="2049164" y="752079"/>
                  </a:cubicBezTo>
                  <a:cubicBezTo>
                    <a:pt x="2436373" y="870612"/>
                    <a:pt x="3040328" y="1060266"/>
                    <a:pt x="3336097" y="1165253"/>
                  </a:cubicBezTo>
                  <a:cubicBezTo>
                    <a:pt x="3631866" y="1270240"/>
                    <a:pt x="3967146" y="1426026"/>
                    <a:pt x="3823777" y="1381999"/>
                  </a:cubicBezTo>
                  <a:cubicBezTo>
                    <a:pt x="3680408" y="1337972"/>
                    <a:pt x="2855190" y="1024142"/>
                    <a:pt x="2475884" y="901093"/>
                  </a:cubicBezTo>
                  <a:cubicBezTo>
                    <a:pt x="2096578" y="778044"/>
                    <a:pt x="1874186" y="741919"/>
                    <a:pt x="1547937" y="643706"/>
                  </a:cubicBezTo>
                  <a:cubicBezTo>
                    <a:pt x="1221688" y="545493"/>
                    <a:pt x="737395" y="388578"/>
                    <a:pt x="518390" y="311813"/>
                  </a:cubicBezTo>
                  <a:cubicBezTo>
                    <a:pt x="299386" y="235049"/>
                    <a:pt x="207946" y="178603"/>
                    <a:pt x="132310" y="128932"/>
                  </a:cubicBezTo>
                  <a:cubicBezTo>
                    <a:pt x="56674" y="79261"/>
                    <a:pt x="-82179" y="-40401"/>
                    <a:pt x="64577" y="13786"/>
                  </a:cubicBezTo>
                  <a:close/>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3313727">
              <a:off x="15343625" y="16760623"/>
              <a:ext cx="18288" cy="27432"/>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3313727">
              <a:off x="14968690" y="16931052"/>
              <a:ext cx="45719" cy="45719"/>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rot="21157920">
            <a:off x="7788763" y="1060880"/>
            <a:ext cx="1496258" cy="1726909"/>
            <a:chOff x="11780053" y="17825285"/>
            <a:chExt cx="1800616" cy="2078184"/>
          </a:xfrm>
        </p:grpSpPr>
        <p:sp>
          <p:nvSpPr>
            <p:cNvPr id="69" name="Freeform 68"/>
            <p:cNvSpPr/>
            <p:nvPr/>
          </p:nvSpPr>
          <p:spPr>
            <a:xfrm>
              <a:off x="11780053" y="17825285"/>
              <a:ext cx="852627" cy="466596"/>
            </a:xfrm>
            <a:custGeom>
              <a:avLst/>
              <a:gdLst>
                <a:gd name="connsiteX0" fmla="*/ 33701 w 852627"/>
                <a:gd name="connsiteY0" fmla="*/ 51419 h 466596"/>
                <a:gd name="connsiteX1" fmla="*/ 202627 w 852627"/>
                <a:gd name="connsiteY1" fmla="*/ 84469 h 466596"/>
                <a:gd name="connsiteX2" fmla="*/ 239349 w 852627"/>
                <a:gd name="connsiteY2" fmla="*/ 113848 h 466596"/>
                <a:gd name="connsiteX3" fmla="*/ 272400 w 852627"/>
                <a:gd name="connsiteY3" fmla="*/ 172604 h 466596"/>
                <a:gd name="connsiteX4" fmla="*/ 283417 w 852627"/>
                <a:gd name="connsiteY4" fmla="*/ 224016 h 466596"/>
                <a:gd name="connsiteX5" fmla="*/ 290761 w 852627"/>
                <a:gd name="connsiteY5" fmla="*/ 146898 h 466596"/>
                <a:gd name="connsiteX6" fmla="*/ 265055 w 852627"/>
                <a:gd name="connsiteY6" fmla="*/ 91814 h 466596"/>
                <a:gd name="connsiteX7" fmla="*/ 349518 w 852627"/>
                <a:gd name="connsiteY7" fmla="*/ 132209 h 466596"/>
                <a:gd name="connsiteX8" fmla="*/ 463359 w 852627"/>
                <a:gd name="connsiteY8" fmla="*/ 216672 h 466596"/>
                <a:gd name="connsiteX9" fmla="*/ 529460 w 852627"/>
                <a:gd name="connsiteY9" fmla="*/ 297462 h 466596"/>
                <a:gd name="connsiteX10" fmla="*/ 544149 w 852627"/>
                <a:gd name="connsiteY10" fmla="*/ 396614 h 466596"/>
                <a:gd name="connsiteX11" fmla="*/ 540477 w 852627"/>
                <a:gd name="connsiteY11" fmla="*/ 459043 h 466596"/>
                <a:gd name="connsiteX12" fmla="*/ 566183 w 852627"/>
                <a:gd name="connsiteY12" fmla="*/ 448026 h 466596"/>
                <a:gd name="connsiteX13" fmla="*/ 566183 w 852627"/>
                <a:gd name="connsiteY13" fmla="*/ 359891 h 466596"/>
                <a:gd name="connsiteX14" fmla="*/ 558839 w 852627"/>
                <a:gd name="connsiteY14" fmla="*/ 308479 h 466596"/>
                <a:gd name="connsiteX15" fmla="*/ 566183 w 852627"/>
                <a:gd name="connsiteY15" fmla="*/ 312151 h 466596"/>
                <a:gd name="connsiteX16" fmla="*/ 635957 w 852627"/>
                <a:gd name="connsiteY16" fmla="*/ 370908 h 466596"/>
                <a:gd name="connsiteX17" fmla="*/ 669007 w 852627"/>
                <a:gd name="connsiteY17" fmla="*/ 422320 h 466596"/>
                <a:gd name="connsiteX18" fmla="*/ 724092 w 852627"/>
                <a:gd name="connsiteY18" fmla="*/ 466387 h 466596"/>
                <a:gd name="connsiteX19" fmla="*/ 702058 w 852627"/>
                <a:gd name="connsiteY19" fmla="*/ 403958 h 466596"/>
                <a:gd name="connsiteX20" fmla="*/ 683696 w 852627"/>
                <a:gd name="connsiteY20" fmla="*/ 378252 h 466596"/>
                <a:gd name="connsiteX21" fmla="*/ 731436 w 852627"/>
                <a:gd name="connsiteY21" fmla="*/ 389269 h 466596"/>
                <a:gd name="connsiteX22" fmla="*/ 793865 w 852627"/>
                <a:gd name="connsiteY22" fmla="*/ 389269 h 466596"/>
                <a:gd name="connsiteX23" fmla="*/ 845277 w 852627"/>
                <a:gd name="connsiteY23" fmla="*/ 389269 h 466596"/>
                <a:gd name="connsiteX24" fmla="*/ 841605 w 852627"/>
                <a:gd name="connsiteY24" fmla="*/ 367235 h 466596"/>
                <a:gd name="connsiteX25" fmla="*/ 746125 w 852627"/>
                <a:gd name="connsiteY25" fmla="*/ 359891 h 466596"/>
                <a:gd name="connsiteX26" fmla="*/ 680024 w 852627"/>
                <a:gd name="connsiteY26" fmla="*/ 356219 h 466596"/>
                <a:gd name="connsiteX27" fmla="*/ 588217 w 852627"/>
                <a:gd name="connsiteY27" fmla="*/ 264411 h 466596"/>
                <a:gd name="connsiteX28" fmla="*/ 433981 w 852627"/>
                <a:gd name="connsiteY28" fmla="*/ 132209 h 466596"/>
                <a:gd name="connsiteX29" fmla="*/ 191610 w 852627"/>
                <a:gd name="connsiteY29" fmla="*/ 18368 h 466596"/>
                <a:gd name="connsiteX30" fmla="*/ 15340 w 852627"/>
                <a:gd name="connsiteY30" fmla="*/ 7 h 466596"/>
                <a:gd name="connsiteX31" fmla="*/ 33701 w 852627"/>
                <a:gd name="connsiteY31" fmla="*/ 51419 h 466596"/>
                <a:gd name="connsiteX0" fmla="*/ 33701 w 852627"/>
                <a:gd name="connsiteY0" fmla="*/ 51419 h 466596"/>
                <a:gd name="connsiteX1" fmla="*/ 202627 w 852627"/>
                <a:gd name="connsiteY1" fmla="*/ 84469 h 466596"/>
                <a:gd name="connsiteX2" fmla="*/ 239349 w 852627"/>
                <a:gd name="connsiteY2" fmla="*/ 113848 h 466596"/>
                <a:gd name="connsiteX3" fmla="*/ 272400 w 852627"/>
                <a:gd name="connsiteY3" fmla="*/ 172604 h 466596"/>
                <a:gd name="connsiteX4" fmla="*/ 283417 w 852627"/>
                <a:gd name="connsiteY4" fmla="*/ 224016 h 466596"/>
                <a:gd name="connsiteX5" fmla="*/ 290761 w 852627"/>
                <a:gd name="connsiteY5" fmla="*/ 146898 h 466596"/>
                <a:gd name="connsiteX6" fmla="*/ 265055 w 852627"/>
                <a:gd name="connsiteY6" fmla="*/ 91814 h 466596"/>
                <a:gd name="connsiteX7" fmla="*/ 349518 w 852627"/>
                <a:gd name="connsiteY7" fmla="*/ 132209 h 466596"/>
                <a:gd name="connsiteX8" fmla="*/ 463359 w 852627"/>
                <a:gd name="connsiteY8" fmla="*/ 216672 h 466596"/>
                <a:gd name="connsiteX9" fmla="*/ 529460 w 852627"/>
                <a:gd name="connsiteY9" fmla="*/ 297462 h 466596"/>
                <a:gd name="connsiteX10" fmla="*/ 544149 w 852627"/>
                <a:gd name="connsiteY10" fmla="*/ 396614 h 466596"/>
                <a:gd name="connsiteX11" fmla="*/ 540477 w 852627"/>
                <a:gd name="connsiteY11" fmla="*/ 459043 h 466596"/>
                <a:gd name="connsiteX12" fmla="*/ 566183 w 852627"/>
                <a:gd name="connsiteY12" fmla="*/ 448026 h 466596"/>
                <a:gd name="connsiteX13" fmla="*/ 566183 w 852627"/>
                <a:gd name="connsiteY13" fmla="*/ 359891 h 466596"/>
                <a:gd name="connsiteX14" fmla="*/ 558839 w 852627"/>
                <a:gd name="connsiteY14" fmla="*/ 308479 h 466596"/>
                <a:gd name="connsiteX15" fmla="*/ 566183 w 852627"/>
                <a:gd name="connsiteY15" fmla="*/ 312151 h 466596"/>
                <a:gd name="connsiteX16" fmla="*/ 635957 w 852627"/>
                <a:gd name="connsiteY16" fmla="*/ 370908 h 466596"/>
                <a:gd name="connsiteX17" fmla="*/ 669007 w 852627"/>
                <a:gd name="connsiteY17" fmla="*/ 422320 h 466596"/>
                <a:gd name="connsiteX18" fmla="*/ 724092 w 852627"/>
                <a:gd name="connsiteY18" fmla="*/ 466387 h 466596"/>
                <a:gd name="connsiteX19" fmla="*/ 702058 w 852627"/>
                <a:gd name="connsiteY19" fmla="*/ 403958 h 466596"/>
                <a:gd name="connsiteX20" fmla="*/ 683696 w 852627"/>
                <a:gd name="connsiteY20" fmla="*/ 378252 h 466596"/>
                <a:gd name="connsiteX21" fmla="*/ 731436 w 852627"/>
                <a:gd name="connsiteY21" fmla="*/ 389269 h 466596"/>
                <a:gd name="connsiteX22" fmla="*/ 793865 w 852627"/>
                <a:gd name="connsiteY22" fmla="*/ 389269 h 466596"/>
                <a:gd name="connsiteX23" fmla="*/ 845277 w 852627"/>
                <a:gd name="connsiteY23" fmla="*/ 389269 h 466596"/>
                <a:gd name="connsiteX24" fmla="*/ 841605 w 852627"/>
                <a:gd name="connsiteY24" fmla="*/ 367235 h 466596"/>
                <a:gd name="connsiteX25" fmla="*/ 746125 w 852627"/>
                <a:gd name="connsiteY25" fmla="*/ 359891 h 466596"/>
                <a:gd name="connsiteX26" fmla="*/ 683697 w 852627"/>
                <a:gd name="connsiteY26" fmla="*/ 341530 h 466596"/>
                <a:gd name="connsiteX27" fmla="*/ 588217 w 852627"/>
                <a:gd name="connsiteY27" fmla="*/ 264411 h 466596"/>
                <a:gd name="connsiteX28" fmla="*/ 433981 w 852627"/>
                <a:gd name="connsiteY28" fmla="*/ 132209 h 466596"/>
                <a:gd name="connsiteX29" fmla="*/ 191610 w 852627"/>
                <a:gd name="connsiteY29" fmla="*/ 18368 h 466596"/>
                <a:gd name="connsiteX30" fmla="*/ 15340 w 852627"/>
                <a:gd name="connsiteY30" fmla="*/ 7 h 466596"/>
                <a:gd name="connsiteX31" fmla="*/ 33701 w 852627"/>
                <a:gd name="connsiteY31" fmla="*/ 51419 h 46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2627" h="466596">
                  <a:moveTo>
                    <a:pt x="33701" y="51419"/>
                  </a:moveTo>
                  <a:cubicBezTo>
                    <a:pt x="64915" y="65496"/>
                    <a:pt x="168352" y="74064"/>
                    <a:pt x="202627" y="84469"/>
                  </a:cubicBezTo>
                  <a:cubicBezTo>
                    <a:pt x="236902" y="94874"/>
                    <a:pt x="227720" y="99159"/>
                    <a:pt x="239349" y="113848"/>
                  </a:cubicBezTo>
                  <a:cubicBezTo>
                    <a:pt x="250978" y="128537"/>
                    <a:pt x="265055" y="154243"/>
                    <a:pt x="272400" y="172604"/>
                  </a:cubicBezTo>
                  <a:cubicBezTo>
                    <a:pt x="279745" y="190965"/>
                    <a:pt x="280357" y="228300"/>
                    <a:pt x="283417" y="224016"/>
                  </a:cubicBezTo>
                  <a:cubicBezTo>
                    <a:pt x="286477" y="219732"/>
                    <a:pt x="293821" y="168932"/>
                    <a:pt x="290761" y="146898"/>
                  </a:cubicBezTo>
                  <a:cubicBezTo>
                    <a:pt x="287701" y="124864"/>
                    <a:pt x="255262" y="94262"/>
                    <a:pt x="265055" y="91814"/>
                  </a:cubicBezTo>
                  <a:cubicBezTo>
                    <a:pt x="274848" y="89366"/>
                    <a:pt x="316468" y="111399"/>
                    <a:pt x="349518" y="132209"/>
                  </a:cubicBezTo>
                  <a:cubicBezTo>
                    <a:pt x="382568" y="153019"/>
                    <a:pt x="433369" y="189130"/>
                    <a:pt x="463359" y="216672"/>
                  </a:cubicBezTo>
                  <a:cubicBezTo>
                    <a:pt x="493349" y="244214"/>
                    <a:pt x="515995" y="267472"/>
                    <a:pt x="529460" y="297462"/>
                  </a:cubicBezTo>
                  <a:cubicBezTo>
                    <a:pt x="542925" y="327452"/>
                    <a:pt x="542313" y="369684"/>
                    <a:pt x="544149" y="396614"/>
                  </a:cubicBezTo>
                  <a:cubicBezTo>
                    <a:pt x="545985" y="423544"/>
                    <a:pt x="536805" y="450474"/>
                    <a:pt x="540477" y="459043"/>
                  </a:cubicBezTo>
                  <a:cubicBezTo>
                    <a:pt x="544149" y="467612"/>
                    <a:pt x="561899" y="464551"/>
                    <a:pt x="566183" y="448026"/>
                  </a:cubicBezTo>
                  <a:cubicBezTo>
                    <a:pt x="570467" y="431501"/>
                    <a:pt x="567407" y="383149"/>
                    <a:pt x="566183" y="359891"/>
                  </a:cubicBezTo>
                  <a:cubicBezTo>
                    <a:pt x="564959" y="336633"/>
                    <a:pt x="558839" y="316436"/>
                    <a:pt x="558839" y="308479"/>
                  </a:cubicBezTo>
                  <a:cubicBezTo>
                    <a:pt x="558839" y="300522"/>
                    <a:pt x="553330" y="301746"/>
                    <a:pt x="566183" y="312151"/>
                  </a:cubicBezTo>
                  <a:cubicBezTo>
                    <a:pt x="579036" y="322556"/>
                    <a:pt x="618820" y="352546"/>
                    <a:pt x="635957" y="370908"/>
                  </a:cubicBezTo>
                  <a:cubicBezTo>
                    <a:pt x="653094" y="389270"/>
                    <a:pt x="654318" y="406407"/>
                    <a:pt x="669007" y="422320"/>
                  </a:cubicBezTo>
                  <a:cubicBezTo>
                    <a:pt x="683696" y="438233"/>
                    <a:pt x="718583" y="469447"/>
                    <a:pt x="724092" y="466387"/>
                  </a:cubicBezTo>
                  <a:cubicBezTo>
                    <a:pt x="729601" y="463327"/>
                    <a:pt x="708791" y="418647"/>
                    <a:pt x="702058" y="403958"/>
                  </a:cubicBezTo>
                  <a:cubicBezTo>
                    <a:pt x="695325" y="389269"/>
                    <a:pt x="678800" y="380700"/>
                    <a:pt x="683696" y="378252"/>
                  </a:cubicBezTo>
                  <a:cubicBezTo>
                    <a:pt x="688592" y="375804"/>
                    <a:pt x="713075" y="387433"/>
                    <a:pt x="731436" y="389269"/>
                  </a:cubicBezTo>
                  <a:cubicBezTo>
                    <a:pt x="749798" y="391105"/>
                    <a:pt x="793865" y="389269"/>
                    <a:pt x="793865" y="389269"/>
                  </a:cubicBezTo>
                  <a:cubicBezTo>
                    <a:pt x="812838" y="389269"/>
                    <a:pt x="837320" y="392941"/>
                    <a:pt x="845277" y="389269"/>
                  </a:cubicBezTo>
                  <a:cubicBezTo>
                    <a:pt x="853234" y="385597"/>
                    <a:pt x="858130" y="372131"/>
                    <a:pt x="841605" y="367235"/>
                  </a:cubicBezTo>
                  <a:cubicBezTo>
                    <a:pt x="825080" y="362339"/>
                    <a:pt x="772443" y="364175"/>
                    <a:pt x="746125" y="359891"/>
                  </a:cubicBezTo>
                  <a:cubicBezTo>
                    <a:pt x="719807" y="355607"/>
                    <a:pt x="710015" y="357443"/>
                    <a:pt x="683697" y="341530"/>
                  </a:cubicBezTo>
                  <a:cubicBezTo>
                    <a:pt x="657379" y="325617"/>
                    <a:pt x="629836" y="299298"/>
                    <a:pt x="588217" y="264411"/>
                  </a:cubicBezTo>
                  <a:cubicBezTo>
                    <a:pt x="546598" y="229524"/>
                    <a:pt x="500082" y="173216"/>
                    <a:pt x="433981" y="132209"/>
                  </a:cubicBezTo>
                  <a:cubicBezTo>
                    <a:pt x="367880" y="91202"/>
                    <a:pt x="261383" y="40402"/>
                    <a:pt x="191610" y="18368"/>
                  </a:cubicBezTo>
                  <a:cubicBezTo>
                    <a:pt x="121837" y="-3666"/>
                    <a:pt x="44718" y="619"/>
                    <a:pt x="15340" y="7"/>
                  </a:cubicBezTo>
                  <a:cubicBezTo>
                    <a:pt x="-14038" y="-605"/>
                    <a:pt x="2487" y="37342"/>
                    <a:pt x="33701" y="51419"/>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11880400" y="18268013"/>
              <a:ext cx="514958" cy="1255794"/>
            </a:xfrm>
            <a:custGeom>
              <a:avLst/>
              <a:gdLst>
                <a:gd name="connsiteX0" fmla="*/ 318945 w 514958"/>
                <a:gd name="connsiteY0" fmla="*/ 139547 h 1255794"/>
                <a:gd name="connsiteX1" fmla="*/ 370357 w 514958"/>
                <a:gd name="connsiteY1" fmla="*/ 44067 h 1255794"/>
                <a:gd name="connsiteX2" fmla="*/ 443802 w 514958"/>
                <a:gd name="connsiteY2" fmla="*/ 0 h 1255794"/>
                <a:gd name="connsiteX3" fmla="*/ 506231 w 514958"/>
                <a:gd name="connsiteY3" fmla="*/ 44067 h 1255794"/>
                <a:gd name="connsiteX4" fmla="*/ 487870 w 514958"/>
                <a:gd name="connsiteY4" fmla="*/ 143219 h 1255794"/>
                <a:gd name="connsiteX5" fmla="*/ 513576 w 514958"/>
                <a:gd name="connsiteY5" fmla="*/ 370901 h 1255794"/>
                <a:gd name="connsiteX6" fmla="*/ 506231 w 514958"/>
                <a:gd name="connsiteY6" fmla="*/ 528809 h 1255794"/>
                <a:gd name="connsiteX7" fmla="*/ 462164 w 514958"/>
                <a:gd name="connsiteY7" fmla="*/ 638978 h 1255794"/>
                <a:gd name="connsiteX8" fmla="*/ 436458 w 514958"/>
                <a:gd name="connsiteY8" fmla="*/ 800559 h 1255794"/>
                <a:gd name="connsiteX9" fmla="*/ 421769 w 514958"/>
                <a:gd name="connsiteY9" fmla="*/ 907055 h 1255794"/>
                <a:gd name="connsiteX10" fmla="*/ 366684 w 514958"/>
                <a:gd name="connsiteY10" fmla="*/ 1013551 h 1255794"/>
                <a:gd name="connsiteX11" fmla="*/ 175725 w 514958"/>
                <a:gd name="connsiteY11" fmla="*/ 1112703 h 1255794"/>
                <a:gd name="connsiteX12" fmla="*/ 83918 w 514958"/>
                <a:gd name="connsiteY12" fmla="*/ 1252250 h 1255794"/>
                <a:gd name="connsiteX13" fmla="*/ 47195 w 514958"/>
                <a:gd name="connsiteY13" fmla="*/ 1200838 h 1255794"/>
                <a:gd name="connsiteX14" fmla="*/ 10472 w 514958"/>
                <a:gd name="connsiteY14" fmla="*/ 1057619 h 1255794"/>
                <a:gd name="connsiteX15" fmla="*/ 28834 w 514958"/>
                <a:gd name="connsiteY15" fmla="*/ 767508 h 1255794"/>
                <a:gd name="connsiteX16" fmla="*/ 318945 w 514958"/>
                <a:gd name="connsiteY16" fmla="*/ 139547 h 125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958" h="1255794">
                  <a:moveTo>
                    <a:pt x="318945" y="139547"/>
                  </a:moveTo>
                  <a:cubicBezTo>
                    <a:pt x="375865" y="18974"/>
                    <a:pt x="349548" y="67325"/>
                    <a:pt x="370357" y="44067"/>
                  </a:cubicBezTo>
                  <a:cubicBezTo>
                    <a:pt x="391167" y="20809"/>
                    <a:pt x="421156" y="0"/>
                    <a:pt x="443802" y="0"/>
                  </a:cubicBezTo>
                  <a:cubicBezTo>
                    <a:pt x="466448" y="0"/>
                    <a:pt x="498886" y="20197"/>
                    <a:pt x="506231" y="44067"/>
                  </a:cubicBezTo>
                  <a:cubicBezTo>
                    <a:pt x="513576" y="67937"/>
                    <a:pt x="486646" y="88747"/>
                    <a:pt x="487870" y="143219"/>
                  </a:cubicBezTo>
                  <a:cubicBezTo>
                    <a:pt x="489094" y="197691"/>
                    <a:pt x="510516" y="306636"/>
                    <a:pt x="513576" y="370901"/>
                  </a:cubicBezTo>
                  <a:cubicBezTo>
                    <a:pt x="516636" y="435166"/>
                    <a:pt x="514800" y="484130"/>
                    <a:pt x="506231" y="528809"/>
                  </a:cubicBezTo>
                  <a:cubicBezTo>
                    <a:pt x="497662" y="573488"/>
                    <a:pt x="473793" y="593687"/>
                    <a:pt x="462164" y="638978"/>
                  </a:cubicBezTo>
                  <a:cubicBezTo>
                    <a:pt x="450535" y="684269"/>
                    <a:pt x="443190" y="755880"/>
                    <a:pt x="436458" y="800559"/>
                  </a:cubicBezTo>
                  <a:cubicBezTo>
                    <a:pt x="429726" y="845238"/>
                    <a:pt x="433398" y="871556"/>
                    <a:pt x="421769" y="907055"/>
                  </a:cubicBezTo>
                  <a:cubicBezTo>
                    <a:pt x="410140" y="942554"/>
                    <a:pt x="407691" y="979276"/>
                    <a:pt x="366684" y="1013551"/>
                  </a:cubicBezTo>
                  <a:cubicBezTo>
                    <a:pt x="325677" y="1047826"/>
                    <a:pt x="222853" y="1072920"/>
                    <a:pt x="175725" y="1112703"/>
                  </a:cubicBezTo>
                  <a:cubicBezTo>
                    <a:pt x="128597" y="1152486"/>
                    <a:pt x="105340" y="1237561"/>
                    <a:pt x="83918" y="1252250"/>
                  </a:cubicBezTo>
                  <a:cubicBezTo>
                    <a:pt x="62496" y="1266939"/>
                    <a:pt x="59436" y="1233277"/>
                    <a:pt x="47195" y="1200838"/>
                  </a:cubicBezTo>
                  <a:cubicBezTo>
                    <a:pt x="34954" y="1168399"/>
                    <a:pt x="13532" y="1129840"/>
                    <a:pt x="10472" y="1057619"/>
                  </a:cubicBezTo>
                  <a:cubicBezTo>
                    <a:pt x="7412" y="985398"/>
                    <a:pt x="-20130" y="920520"/>
                    <a:pt x="28834" y="767508"/>
                  </a:cubicBezTo>
                  <a:cubicBezTo>
                    <a:pt x="77798" y="614496"/>
                    <a:pt x="262025" y="260120"/>
                    <a:pt x="318945" y="139547"/>
                  </a:cubicBezTo>
                  <a:close/>
                </a:path>
              </a:pathLst>
            </a:cu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11855885" y="17995600"/>
              <a:ext cx="497903" cy="1352887"/>
            </a:xfrm>
            <a:custGeom>
              <a:avLst/>
              <a:gdLst>
                <a:gd name="connsiteX0" fmla="*/ 200240 w 497903"/>
                <a:gd name="connsiteY0" fmla="*/ 663 h 1352887"/>
                <a:gd name="connsiteX1" fmla="*/ 137811 w 497903"/>
                <a:gd name="connsiteY1" fmla="*/ 33714 h 1352887"/>
                <a:gd name="connsiteX2" fmla="*/ 108433 w 497903"/>
                <a:gd name="connsiteY2" fmla="*/ 140210 h 1352887"/>
                <a:gd name="connsiteX3" fmla="*/ 93744 w 497903"/>
                <a:gd name="connsiteY3" fmla="*/ 224673 h 1352887"/>
                <a:gd name="connsiteX4" fmla="*/ 34987 w 497903"/>
                <a:gd name="connsiteY4" fmla="*/ 389926 h 1352887"/>
                <a:gd name="connsiteX5" fmla="*/ 20298 w 497903"/>
                <a:gd name="connsiteY5" fmla="*/ 503767 h 1352887"/>
                <a:gd name="connsiteX6" fmla="*/ 9281 w 497903"/>
                <a:gd name="connsiteY6" fmla="*/ 650658 h 1352887"/>
                <a:gd name="connsiteX7" fmla="*/ 5609 w 497903"/>
                <a:gd name="connsiteY7" fmla="*/ 856307 h 1352887"/>
                <a:gd name="connsiteX8" fmla="*/ 90072 w 497903"/>
                <a:gd name="connsiteY8" fmla="*/ 1095005 h 1352887"/>
                <a:gd name="connsiteX9" fmla="*/ 273686 w 497903"/>
                <a:gd name="connsiteY9" fmla="*/ 1263931 h 1352887"/>
                <a:gd name="connsiteX10" fmla="*/ 449956 w 497903"/>
                <a:gd name="connsiteY10" fmla="*/ 1326360 h 1352887"/>
                <a:gd name="connsiteX11" fmla="*/ 494023 w 497903"/>
                <a:gd name="connsiteY11" fmla="*/ 1333704 h 1352887"/>
                <a:gd name="connsiteX12" fmla="*/ 372838 w 497903"/>
                <a:gd name="connsiteY12" fmla="*/ 1076644 h 1352887"/>
                <a:gd name="connsiteX13" fmla="*/ 398544 w 497903"/>
                <a:gd name="connsiteY13" fmla="*/ 628625 h 1352887"/>
                <a:gd name="connsiteX14" fmla="*/ 361821 w 497903"/>
                <a:gd name="connsiteY14" fmla="*/ 522128 h 1352887"/>
                <a:gd name="connsiteX15" fmla="*/ 339787 w 497903"/>
                <a:gd name="connsiteY15" fmla="*/ 301791 h 1352887"/>
                <a:gd name="connsiteX16" fmla="*/ 306737 w 497903"/>
                <a:gd name="connsiteY16" fmla="*/ 209984 h 1352887"/>
                <a:gd name="connsiteX17" fmla="*/ 270014 w 497903"/>
                <a:gd name="connsiteY17" fmla="*/ 30042 h 1352887"/>
                <a:gd name="connsiteX18" fmla="*/ 200240 w 497903"/>
                <a:gd name="connsiteY18" fmla="*/ 663 h 135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903" h="1352887">
                  <a:moveTo>
                    <a:pt x="200240" y="663"/>
                  </a:moveTo>
                  <a:cubicBezTo>
                    <a:pt x="178206" y="1275"/>
                    <a:pt x="153112" y="10456"/>
                    <a:pt x="137811" y="33714"/>
                  </a:cubicBezTo>
                  <a:cubicBezTo>
                    <a:pt x="122510" y="56972"/>
                    <a:pt x="115778" y="108383"/>
                    <a:pt x="108433" y="140210"/>
                  </a:cubicBezTo>
                  <a:cubicBezTo>
                    <a:pt x="101088" y="172037"/>
                    <a:pt x="105985" y="183054"/>
                    <a:pt x="93744" y="224673"/>
                  </a:cubicBezTo>
                  <a:cubicBezTo>
                    <a:pt x="81503" y="266292"/>
                    <a:pt x="47228" y="343410"/>
                    <a:pt x="34987" y="389926"/>
                  </a:cubicBezTo>
                  <a:cubicBezTo>
                    <a:pt x="22746" y="436442"/>
                    <a:pt x="24582" y="460312"/>
                    <a:pt x="20298" y="503767"/>
                  </a:cubicBezTo>
                  <a:cubicBezTo>
                    <a:pt x="16014" y="547222"/>
                    <a:pt x="11729" y="591901"/>
                    <a:pt x="9281" y="650658"/>
                  </a:cubicBezTo>
                  <a:cubicBezTo>
                    <a:pt x="6833" y="709415"/>
                    <a:pt x="-7856" y="782249"/>
                    <a:pt x="5609" y="856307"/>
                  </a:cubicBezTo>
                  <a:cubicBezTo>
                    <a:pt x="19074" y="930365"/>
                    <a:pt x="45393" y="1027068"/>
                    <a:pt x="90072" y="1095005"/>
                  </a:cubicBezTo>
                  <a:cubicBezTo>
                    <a:pt x="134751" y="1162942"/>
                    <a:pt x="213705" y="1225372"/>
                    <a:pt x="273686" y="1263931"/>
                  </a:cubicBezTo>
                  <a:cubicBezTo>
                    <a:pt x="333667" y="1302490"/>
                    <a:pt x="413233" y="1314731"/>
                    <a:pt x="449956" y="1326360"/>
                  </a:cubicBezTo>
                  <a:cubicBezTo>
                    <a:pt x="486679" y="1337989"/>
                    <a:pt x="506876" y="1375323"/>
                    <a:pt x="494023" y="1333704"/>
                  </a:cubicBezTo>
                  <a:cubicBezTo>
                    <a:pt x="481170" y="1292085"/>
                    <a:pt x="388751" y="1194157"/>
                    <a:pt x="372838" y="1076644"/>
                  </a:cubicBezTo>
                  <a:cubicBezTo>
                    <a:pt x="356925" y="959131"/>
                    <a:pt x="400380" y="721044"/>
                    <a:pt x="398544" y="628625"/>
                  </a:cubicBezTo>
                  <a:cubicBezTo>
                    <a:pt x="396708" y="536206"/>
                    <a:pt x="371614" y="576600"/>
                    <a:pt x="361821" y="522128"/>
                  </a:cubicBezTo>
                  <a:cubicBezTo>
                    <a:pt x="352028" y="467656"/>
                    <a:pt x="348968" y="353815"/>
                    <a:pt x="339787" y="301791"/>
                  </a:cubicBezTo>
                  <a:cubicBezTo>
                    <a:pt x="330606" y="249767"/>
                    <a:pt x="318366" y="255275"/>
                    <a:pt x="306737" y="209984"/>
                  </a:cubicBezTo>
                  <a:cubicBezTo>
                    <a:pt x="295108" y="164693"/>
                    <a:pt x="287764" y="65541"/>
                    <a:pt x="270014" y="30042"/>
                  </a:cubicBezTo>
                  <a:cubicBezTo>
                    <a:pt x="252265" y="-5457"/>
                    <a:pt x="222274" y="51"/>
                    <a:pt x="200240" y="663"/>
                  </a:cubicBezTo>
                  <a:close/>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12195641" y="18591973"/>
              <a:ext cx="272289" cy="759170"/>
            </a:xfrm>
            <a:custGeom>
              <a:avLst/>
              <a:gdLst>
                <a:gd name="connsiteX0" fmla="*/ 58788 w 272289"/>
                <a:gd name="connsiteY0" fmla="*/ 10218 h 759170"/>
                <a:gd name="connsiteX1" fmla="*/ 40426 w 272289"/>
                <a:gd name="connsiteY1" fmla="*/ 326035 h 759170"/>
                <a:gd name="connsiteX2" fmla="*/ 73477 w 272289"/>
                <a:gd name="connsiteY2" fmla="*/ 498632 h 759170"/>
                <a:gd name="connsiteX3" fmla="*/ 176301 w 272289"/>
                <a:gd name="connsiteY3" fmla="*/ 630835 h 759170"/>
                <a:gd name="connsiteX4" fmla="*/ 260764 w 272289"/>
                <a:gd name="connsiteY4" fmla="*/ 649196 h 759170"/>
                <a:gd name="connsiteX5" fmla="*/ 264436 w 272289"/>
                <a:gd name="connsiteY5" fmla="*/ 711625 h 759170"/>
                <a:gd name="connsiteX6" fmla="*/ 194663 w 272289"/>
                <a:gd name="connsiteY6" fmla="*/ 755693 h 759170"/>
                <a:gd name="connsiteX7" fmla="*/ 113872 w 272289"/>
                <a:gd name="connsiteY7" fmla="*/ 741004 h 759170"/>
                <a:gd name="connsiteX8" fmla="*/ 51443 w 272289"/>
                <a:gd name="connsiteY8" fmla="*/ 619818 h 759170"/>
                <a:gd name="connsiteX9" fmla="*/ 31 w 272289"/>
                <a:gd name="connsiteY9" fmla="*/ 362758 h 759170"/>
                <a:gd name="connsiteX10" fmla="*/ 44099 w 272289"/>
                <a:gd name="connsiteY10" fmla="*/ 102025 h 759170"/>
                <a:gd name="connsiteX11" fmla="*/ 58788 w 272289"/>
                <a:gd name="connsiteY11" fmla="*/ 10218 h 75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289" h="759170">
                  <a:moveTo>
                    <a:pt x="58788" y="10218"/>
                  </a:moveTo>
                  <a:cubicBezTo>
                    <a:pt x="58176" y="47553"/>
                    <a:pt x="37978" y="244633"/>
                    <a:pt x="40426" y="326035"/>
                  </a:cubicBezTo>
                  <a:cubicBezTo>
                    <a:pt x="42874" y="407437"/>
                    <a:pt x="50831" y="447832"/>
                    <a:pt x="73477" y="498632"/>
                  </a:cubicBezTo>
                  <a:cubicBezTo>
                    <a:pt x="96123" y="549432"/>
                    <a:pt x="145087" y="605741"/>
                    <a:pt x="176301" y="630835"/>
                  </a:cubicBezTo>
                  <a:cubicBezTo>
                    <a:pt x="207515" y="655929"/>
                    <a:pt x="246075" y="635731"/>
                    <a:pt x="260764" y="649196"/>
                  </a:cubicBezTo>
                  <a:cubicBezTo>
                    <a:pt x="275453" y="662661"/>
                    <a:pt x="275453" y="693876"/>
                    <a:pt x="264436" y="711625"/>
                  </a:cubicBezTo>
                  <a:cubicBezTo>
                    <a:pt x="253419" y="729375"/>
                    <a:pt x="219757" y="750796"/>
                    <a:pt x="194663" y="755693"/>
                  </a:cubicBezTo>
                  <a:cubicBezTo>
                    <a:pt x="169569" y="760590"/>
                    <a:pt x="137742" y="763650"/>
                    <a:pt x="113872" y="741004"/>
                  </a:cubicBezTo>
                  <a:cubicBezTo>
                    <a:pt x="90002" y="718358"/>
                    <a:pt x="70416" y="682859"/>
                    <a:pt x="51443" y="619818"/>
                  </a:cubicBezTo>
                  <a:cubicBezTo>
                    <a:pt x="32470" y="556777"/>
                    <a:pt x="1255" y="449057"/>
                    <a:pt x="31" y="362758"/>
                  </a:cubicBezTo>
                  <a:cubicBezTo>
                    <a:pt x="-1193" y="276459"/>
                    <a:pt x="33694" y="158333"/>
                    <a:pt x="44099" y="102025"/>
                  </a:cubicBezTo>
                  <a:cubicBezTo>
                    <a:pt x="54504" y="45717"/>
                    <a:pt x="59400" y="-27117"/>
                    <a:pt x="58788" y="10218"/>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11959063" y="18591973"/>
              <a:ext cx="159862" cy="221463"/>
            </a:xfrm>
            <a:custGeom>
              <a:avLst/>
              <a:gdLst>
                <a:gd name="connsiteX0" fmla="*/ 104407 w 159862"/>
                <a:gd name="connsiteY0" fmla="*/ 4 h 211249"/>
                <a:gd name="connsiteX1" fmla="*/ 5255 w 159862"/>
                <a:gd name="connsiteY1" fmla="*/ 95484 h 211249"/>
                <a:gd name="connsiteX2" fmla="*/ 23617 w 159862"/>
                <a:gd name="connsiteY2" fmla="*/ 183618 h 211249"/>
                <a:gd name="connsiteX3" fmla="*/ 108079 w 159862"/>
                <a:gd name="connsiteY3" fmla="*/ 205652 h 211249"/>
                <a:gd name="connsiteX4" fmla="*/ 159491 w 159862"/>
                <a:gd name="connsiteY4" fmla="*/ 91811 h 211249"/>
                <a:gd name="connsiteX5" fmla="*/ 104407 w 159862"/>
                <a:gd name="connsiteY5" fmla="*/ 4 h 21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62" h="211249">
                  <a:moveTo>
                    <a:pt x="104407" y="4"/>
                  </a:moveTo>
                  <a:cubicBezTo>
                    <a:pt x="78701" y="616"/>
                    <a:pt x="18720" y="64882"/>
                    <a:pt x="5255" y="95484"/>
                  </a:cubicBezTo>
                  <a:cubicBezTo>
                    <a:pt x="-8210" y="126086"/>
                    <a:pt x="6480" y="165257"/>
                    <a:pt x="23617" y="183618"/>
                  </a:cubicBezTo>
                  <a:cubicBezTo>
                    <a:pt x="40754" y="201979"/>
                    <a:pt x="85433" y="220953"/>
                    <a:pt x="108079" y="205652"/>
                  </a:cubicBezTo>
                  <a:cubicBezTo>
                    <a:pt x="130725" y="190351"/>
                    <a:pt x="155207" y="122413"/>
                    <a:pt x="159491" y="91811"/>
                  </a:cubicBezTo>
                  <a:cubicBezTo>
                    <a:pt x="163775" y="61209"/>
                    <a:pt x="130113" y="-608"/>
                    <a:pt x="104407" y="4"/>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12527096" y="18796525"/>
              <a:ext cx="399631" cy="1001902"/>
            </a:xfrm>
            <a:custGeom>
              <a:avLst/>
              <a:gdLst>
                <a:gd name="connsiteX0" fmla="*/ 109251 w 399631"/>
                <a:gd name="connsiteY0" fmla="*/ 5595 h 1001902"/>
                <a:gd name="connsiteX1" fmla="*/ 76200 w 399631"/>
                <a:gd name="connsiteY1" fmla="*/ 218588 h 1001902"/>
                <a:gd name="connsiteX2" fmla="*/ 2755 w 399631"/>
                <a:gd name="connsiteY2" fmla="*/ 538077 h 1001902"/>
                <a:gd name="connsiteX3" fmla="*/ 35805 w 399631"/>
                <a:gd name="connsiteY3" fmla="*/ 831861 h 1001902"/>
                <a:gd name="connsiteX4" fmla="*/ 219420 w 399631"/>
                <a:gd name="connsiteY4" fmla="*/ 997114 h 1001902"/>
                <a:gd name="connsiteX5" fmla="*/ 175352 w 399631"/>
                <a:gd name="connsiteY5" fmla="*/ 938357 h 1001902"/>
                <a:gd name="connsiteX6" fmla="*/ 245126 w 399631"/>
                <a:gd name="connsiteY6" fmla="*/ 743726 h 1001902"/>
                <a:gd name="connsiteX7" fmla="*/ 399362 w 399631"/>
                <a:gd name="connsiteY7" fmla="*/ 505027 h 1001902"/>
                <a:gd name="connsiteX8" fmla="*/ 278176 w 399631"/>
                <a:gd name="connsiteY8" fmla="*/ 101075 h 1001902"/>
                <a:gd name="connsiteX9" fmla="*/ 109251 w 399631"/>
                <a:gd name="connsiteY9" fmla="*/ 5595 h 100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31" h="1001902">
                  <a:moveTo>
                    <a:pt x="109251" y="5595"/>
                  </a:moveTo>
                  <a:cubicBezTo>
                    <a:pt x="75588" y="25180"/>
                    <a:pt x="93949" y="129841"/>
                    <a:pt x="76200" y="218588"/>
                  </a:cubicBezTo>
                  <a:cubicBezTo>
                    <a:pt x="58451" y="307335"/>
                    <a:pt x="9487" y="435865"/>
                    <a:pt x="2755" y="538077"/>
                  </a:cubicBezTo>
                  <a:cubicBezTo>
                    <a:pt x="-3977" y="640289"/>
                    <a:pt x="-306" y="755355"/>
                    <a:pt x="35805" y="831861"/>
                  </a:cubicBezTo>
                  <a:cubicBezTo>
                    <a:pt x="71916" y="908367"/>
                    <a:pt x="196162" y="979365"/>
                    <a:pt x="219420" y="997114"/>
                  </a:cubicBezTo>
                  <a:cubicBezTo>
                    <a:pt x="242678" y="1014863"/>
                    <a:pt x="171068" y="980588"/>
                    <a:pt x="175352" y="938357"/>
                  </a:cubicBezTo>
                  <a:cubicBezTo>
                    <a:pt x="179636" y="896126"/>
                    <a:pt x="207791" y="815948"/>
                    <a:pt x="245126" y="743726"/>
                  </a:cubicBezTo>
                  <a:cubicBezTo>
                    <a:pt x="282461" y="671504"/>
                    <a:pt x="393854" y="612135"/>
                    <a:pt x="399362" y="505027"/>
                  </a:cubicBezTo>
                  <a:cubicBezTo>
                    <a:pt x="404870" y="397919"/>
                    <a:pt x="324692" y="184314"/>
                    <a:pt x="278176" y="101075"/>
                  </a:cubicBezTo>
                  <a:cubicBezTo>
                    <a:pt x="231660" y="17836"/>
                    <a:pt x="142914" y="-13990"/>
                    <a:pt x="109251" y="5595"/>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12971274" y="18806654"/>
              <a:ext cx="579926" cy="1094868"/>
            </a:xfrm>
            <a:custGeom>
              <a:avLst/>
              <a:gdLst>
                <a:gd name="connsiteX0" fmla="*/ 76369 w 579926"/>
                <a:gd name="connsiteY0" fmla="*/ 4857 h 1094868"/>
                <a:gd name="connsiteX1" fmla="*/ 248967 w 579926"/>
                <a:gd name="connsiteY1" fmla="*/ 195817 h 1094868"/>
                <a:gd name="connsiteX2" fmla="*/ 421565 w 579926"/>
                <a:gd name="connsiteY2" fmla="*/ 430843 h 1094868"/>
                <a:gd name="connsiteX3" fmla="*/ 513372 w 579926"/>
                <a:gd name="connsiteY3" fmla="*/ 654853 h 1094868"/>
                <a:gd name="connsiteX4" fmla="*/ 524389 w 579926"/>
                <a:gd name="connsiteY4" fmla="*/ 948636 h 1094868"/>
                <a:gd name="connsiteX5" fmla="*/ 568456 w 579926"/>
                <a:gd name="connsiteY5" fmla="*/ 1084510 h 1094868"/>
                <a:gd name="connsiteX6" fmla="*/ 564784 w 579926"/>
                <a:gd name="connsiteY6" fmla="*/ 1077166 h 1094868"/>
                <a:gd name="connsiteX7" fmla="*/ 403203 w 579926"/>
                <a:gd name="connsiteY7" fmla="*/ 1011065 h 1094868"/>
                <a:gd name="connsiteX8" fmla="*/ 245295 w 579926"/>
                <a:gd name="connsiteY8" fmla="*/ 893551 h 1094868"/>
                <a:gd name="connsiteX9" fmla="*/ 175521 w 579926"/>
                <a:gd name="connsiteY9" fmla="*/ 709937 h 1094868"/>
                <a:gd name="connsiteX10" fmla="*/ 2924 w 579926"/>
                <a:gd name="connsiteY10" fmla="*/ 115026 h 1094868"/>
                <a:gd name="connsiteX11" fmla="*/ 76369 w 579926"/>
                <a:gd name="connsiteY11" fmla="*/ 4857 h 109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26" h="1094868">
                  <a:moveTo>
                    <a:pt x="76369" y="4857"/>
                  </a:moveTo>
                  <a:cubicBezTo>
                    <a:pt x="117376" y="18322"/>
                    <a:pt x="191434" y="124819"/>
                    <a:pt x="248967" y="195817"/>
                  </a:cubicBezTo>
                  <a:cubicBezTo>
                    <a:pt x="306500" y="266815"/>
                    <a:pt x="377498" y="354337"/>
                    <a:pt x="421565" y="430843"/>
                  </a:cubicBezTo>
                  <a:cubicBezTo>
                    <a:pt x="465633" y="507349"/>
                    <a:pt x="496235" y="568554"/>
                    <a:pt x="513372" y="654853"/>
                  </a:cubicBezTo>
                  <a:cubicBezTo>
                    <a:pt x="530509" y="741152"/>
                    <a:pt x="515208" y="877027"/>
                    <a:pt x="524389" y="948636"/>
                  </a:cubicBezTo>
                  <a:cubicBezTo>
                    <a:pt x="533570" y="1020245"/>
                    <a:pt x="561724" y="1063088"/>
                    <a:pt x="568456" y="1084510"/>
                  </a:cubicBezTo>
                  <a:cubicBezTo>
                    <a:pt x="575189" y="1105932"/>
                    <a:pt x="592326" y="1089407"/>
                    <a:pt x="564784" y="1077166"/>
                  </a:cubicBezTo>
                  <a:cubicBezTo>
                    <a:pt x="537242" y="1064925"/>
                    <a:pt x="456451" y="1041667"/>
                    <a:pt x="403203" y="1011065"/>
                  </a:cubicBezTo>
                  <a:cubicBezTo>
                    <a:pt x="349955" y="980463"/>
                    <a:pt x="283242" y="943739"/>
                    <a:pt x="245295" y="893551"/>
                  </a:cubicBezTo>
                  <a:cubicBezTo>
                    <a:pt x="207348" y="843363"/>
                    <a:pt x="215916" y="839691"/>
                    <a:pt x="175521" y="709937"/>
                  </a:cubicBezTo>
                  <a:cubicBezTo>
                    <a:pt x="135126" y="580183"/>
                    <a:pt x="18225" y="230703"/>
                    <a:pt x="2924" y="115026"/>
                  </a:cubicBezTo>
                  <a:cubicBezTo>
                    <a:pt x="-12377" y="-651"/>
                    <a:pt x="35362" y="-8608"/>
                    <a:pt x="76369" y="4857"/>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12605590" y="18201002"/>
              <a:ext cx="657583" cy="1461377"/>
            </a:xfrm>
            <a:custGeom>
              <a:avLst/>
              <a:gdLst>
                <a:gd name="connsiteX0" fmla="*/ 23412 w 657583"/>
                <a:gd name="connsiteY0" fmla="*/ 136784 h 1461377"/>
                <a:gd name="connsiteX1" fmla="*/ 1379 w 657583"/>
                <a:gd name="connsiteY1" fmla="*/ 30288 h 1461377"/>
                <a:gd name="connsiteX2" fmla="*/ 41774 w 657583"/>
                <a:gd name="connsiteY2" fmla="*/ 909 h 1461377"/>
                <a:gd name="connsiteX3" fmla="*/ 170304 w 657583"/>
                <a:gd name="connsiteY3" fmla="*/ 55994 h 1461377"/>
                <a:gd name="connsiteX4" fmla="*/ 276800 w 657583"/>
                <a:gd name="connsiteY4" fmla="*/ 280003 h 1461377"/>
                <a:gd name="connsiteX5" fmla="*/ 331885 w 657583"/>
                <a:gd name="connsiteY5" fmla="*/ 430567 h 1461377"/>
                <a:gd name="connsiteX6" fmla="*/ 497138 w 657583"/>
                <a:gd name="connsiteY6" fmla="*/ 904293 h 1461377"/>
                <a:gd name="connsiteX7" fmla="*/ 555894 w 657583"/>
                <a:gd name="connsiteY7" fmla="*/ 1058529 h 1461377"/>
                <a:gd name="connsiteX8" fmla="*/ 552222 w 657583"/>
                <a:gd name="connsiteY8" fmla="*/ 1146664 h 1461377"/>
                <a:gd name="connsiteX9" fmla="*/ 585273 w 657583"/>
                <a:gd name="connsiteY9" fmla="*/ 1330278 h 1461377"/>
                <a:gd name="connsiteX10" fmla="*/ 633012 w 657583"/>
                <a:gd name="connsiteY10" fmla="*/ 1433102 h 1461377"/>
                <a:gd name="connsiteX11" fmla="*/ 647702 w 657583"/>
                <a:gd name="connsiteY11" fmla="*/ 1455136 h 1461377"/>
                <a:gd name="connsiteX12" fmla="*/ 482449 w 657583"/>
                <a:gd name="connsiteY12" fmla="*/ 1337623 h 1461377"/>
                <a:gd name="connsiteX13" fmla="*/ 309851 w 657583"/>
                <a:gd name="connsiteY13" fmla="*/ 1190731 h 1461377"/>
                <a:gd name="connsiteX14" fmla="*/ 218044 w 657583"/>
                <a:gd name="connsiteY14" fmla="*/ 988755 h 1461377"/>
                <a:gd name="connsiteX15" fmla="*/ 151943 w 657583"/>
                <a:gd name="connsiteY15" fmla="*/ 801469 h 1461377"/>
                <a:gd name="connsiteX16" fmla="*/ 23412 w 657583"/>
                <a:gd name="connsiteY16" fmla="*/ 136784 h 146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583" h="1461377">
                  <a:moveTo>
                    <a:pt x="23412" y="136784"/>
                  </a:moveTo>
                  <a:cubicBezTo>
                    <a:pt x="-1682" y="8254"/>
                    <a:pt x="-1681" y="52934"/>
                    <a:pt x="1379" y="30288"/>
                  </a:cubicBezTo>
                  <a:cubicBezTo>
                    <a:pt x="4439" y="7642"/>
                    <a:pt x="13620" y="-3375"/>
                    <a:pt x="41774" y="909"/>
                  </a:cubicBezTo>
                  <a:cubicBezTo>
                    <a:pt x="69928" y="5193"/>
                    <a:pt x="131133" y="9478"/>
                    <a:pt x="170304" y="55994"/>
                  </a:cubicBezTo>
                  <a:cubicBezTo>
                    <a:pt x="209475" y="102510"/>
                    <a:pt x="249870" y="217574"/>
                    <a:pt x="276800" y="280003"/>
                  </a:cubicBezTo>
                  <a:cubicBezTo>
                    <a:pt x="303730" y="342432"/>
                    <a:pt x="295162" y="326519"/>
                    <a:pt x="331885" y="430567"/>
                  </a:cubicBezTo>
                  <a:cubicBezTo>
                    <a:pt x="368608" y="534615"/>
                    <a:pt x="459803" y="799633"/>
                    <a:pt x="497138" y="904293"/>
                  </a:cubicBezTo>
                  <a:cubicBezTo>
                    <a:pt x="534473" y="1008953"/>
                    <a:pt x="546713" y="1018134"/>
                    <a:pt x="555894" y="1058529"/>
                  </a:cubicBezTo>
                  <a:cubicBezTo>
                    <a:pt x="565075" y="1098924"/>
                    <a:pt x="547326" y="1101373"/>
                    <a:pt x="552222" y="1146664"/>
                  </a:cubicBezTo>
                  <a:cubicBezTo>
                    <a:pt x="557119" y="1191956"/>
                    <a:pt x="571808" y="1282538"/>
                    <a:pt x="585273" y="1330278"/>
                  </a:cubicBezTo>
                  <a:cubicBezTo>
                    <a:pt x="598738" y="1378018"/>
                    <a:pt x="622607" y="1412292"/>
                    <a:pt x="633012" y="1433102"/>
                  </a:cubicBezTo>
                  <a:cubicBezTo>
                    <a:pt x="643417" y="1453912"/>
                    <a:pt x="672796" y="1471049"/>
                    <a:pt x="647702" y="1455136"/>
                  </a:cubicBezTo>
                  <a:cubicBezTo>
                    <a:pt x="622608" y="1439223"/>
                    <a:pt x="538758" y="1381691"/>
                    <a:pt x="482449" y="1337623"/>
                  </a:cubicBezTo>
                  <a:cubicBezTo>
                    <a:pt x="426141" y="1293556"/>
                    <a:pt x="353919" y="1248876"/>
                    <a:pt x="309851" y="1190731"/>
                  </a:cubicBezTo>
                  <a:cubicBezTo>
                    <a:pt x="265784" y="1132586"/>
                    <a:pt x="244362" y="1053632"/>
                    <a:pt x="218044" y="988755"/>
                  </a:cubicBezTo>
                  <a:cubicBezTo>
                    <a:pt x="191726" y="923878"/>
                    <a:pt x="186218" y="944076"/>
                    <a:pt x="151943" y="801469"/>
                  </a:cubicBezTo>
                  <a:cubicBezTo>
                    <a:pt x="117668" y="658862"/>
                    <a:pt x="48506" y="265314"/>
                    <a:pt x="23412" y="136784"/>
                  </a:cubicBezTo>
                  <a:close/>
                </a:path>
              </a:pathLst>
            </a:cu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12459382" y="18244139"/>
              <a:ext cx="643696" cy="1115426"/>
            </a:xfrm>
            <a:custGeom>
              <a:avLst/>
              <a:gdLst>
                <a:gd name="connsiteX0" fmla="*/ 30073 w 643696"/>
                <a:gd name="connsiteY0" fmla="*/ 9185 h 1115426"/>
                <a:gd name="connsiteX1" fmla="*/ 695 w 643696"/>
                <a:gd name="connsiteY1" fmla="*/ 71613 h 1115426"/>
                <a:gd name="connsiteX2" fmla="*/ 52107 w 643696"/>
                <a:gd name="connsiteY2" fmla="*/ 189127 h 1115426"/>
                <a:gd name="connsiteX3" fmla="*/ 66796 w 643696"/>
                <a:gd name="connsiteY3" fmla="*/ 446187 h 1115426"/>
                <a:gd name="connsiteX4" fmla="*/ 125553 w 643696"/>
                <a:gd name="connsiteY4" fmla="*/ 578389 h 1115426"/>
                <a:gd name="connsiteX5" fmla="*/ 191654 w 643696"/>
                <a:gd name="connsiteY5" fmla="*/ 637146 h 1115426"/>
                <a:gd name="connsiteX6" fmla="*/ 250411 w 643696"/>
                <a:gd name="connsiteY6" fmla="*/ 784038 h 1115426"/>
                <a:gd name="connsiteX7" fmla="*/ 356907 w 643696"/>
                <a:gd name="connsiteY7" fmla="*/ 890534 h 1115426"/>
                <a:gd name="connsiteX8" fmla="*/ 558883 w 643696"/>
                <a:gd name="connsiteY8" fmla="*/ 1074148 h 1115426"/>
                <a:gd name="connsiteX9" fmla="*/ 643346 w 643696"/>
                <a:gd name="connsiteY9" fmla="*/ 1114544 h 1115426"/>
                <a:gd name="connsiteX10" fmla="*/ 588261 w 643696"/>
                <a:gd name="connsiteY10" fmla="*/ 1052115 h 1115426"/>
                <a:gd name="connsiteX11" fmla="*/ 569900 w 643696"/>
                <a:gd name="connsiteY11" fmla="*/ 960307 h 1115426"/>
                <a:gd name="connsiteX12" fmla="*/ 613967 w 643696"/>
                <a:gd name="connsiteY12" fmla="*/ 681213 h 1115426"/>
                <a:gd name="connsiteX13" fmla="*/ 584589 w 643696"/>
                <a:gd name="connsiteY13" fmla="*/ 523305 h 1115426"/>
                <a:gd name="connsiteX14" fmla="*/ 400975 w 643696"/>
                <a:gd name="connsiteY14" fmla="*/ 266245 h 1115426"/>
                <a:gd name="connsiteX15" fmla="*/ 239394 w 643696"/>
                <a:gd name="connsiteY15" fmla="*/ 148732 h 1115426"/>
                <a:gd name="connsiteX16" fmla="*/ 132898 w 643696"/>
                <a:gd name="connsiteY16" fmla="*/ 16529 h 1115426"/>
                <a:gd name="connsiteX17" fmla="*/ 30073 w 643696"/>
                <a:gd name="connsiteY17" fmla="*/ 9185 h 111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3696" h="1115426">
                  <a:moveTo>
                    <a:pt x="30073" y="9185"/>
                  </a:moveTo>
                  <a:cubicBezTo>
                    <a:pt x="8039" y="18366"/>
                    <a:pt x="-2977" y="41623"/>
                    <a:pt x="695" y="71613"/>
                  </a:cubicBezTo>
                  <a:cubicBezTo>
                    <a:pt x="4367" y="101603"/>
                    <a:pt x="41090" y="126698"/>
                    <a:pt x="52107" y="189127"/>
                  </a:cubicBezTo>
                  <a:cubicBezTo>
                    <a:pt x="63124" y="251556"/>
                    <a:pt x="54555" y="381310"/>
                    <a:pt x="66796" y="446187"/>
                  </a:cubicBezTo>
                  <a:cubicBezTo>
                    <a:pt x="79037" y="511064"/>
                    <a:pt x="104743" y="546563"/>
                    <a:pt x="125553" y="578389"/>
                  </a:cubicBezTo>
                  <a:cubicBezTo>
                    <a:pt x="146363" y="610215"/>
                    <a:pt x="170844" y="602871"/>
                    <a:pt x="191654" y="637146"/>
                  </a:cubicBezTo>
                  <a:cubicBezTo>
                    <a:pt x="212464" y="671421"/>
                    <a:pt x="222869" y="741807"/>
                    <a:pt x="250411" y="784038"/>
                  </a:cubicBezTo>
                  <a:cubicBezTo>
                    <a:pt x="277953" y="826269"/>
                    <a:pt x="305495" y="842182"/>
                    <a:pt x="356907" y="890534"/>
                  </a:cubicBezTo>
                  <a:cubicBezTo>
                    <a:pt x="408319" y="938886"/>
                    <a:pt x="511143" y="1036813"/>
                    <a:pt x="558883" y="1074148"/>
                  </a:cubicBezTo>
                  <a:cubicBezTo>
                    <a:pt x="606623" y="1111483"/>
                    <a:pt x="638450" y="1118216"/>
                    <a:pt x="643346" y="1114544"/>
                  </a:cubicBezTo>
                  <a:cubicBezTo>
                    <a:pt x="648242" y="1110872"/>
                    <a:pt x="600502" y="1077821"/>
                    <a:pt x="588261" y="1052115"/>
                  </a:cubicBezTo>
                  <a:cubicBezTo>
                    <a:pt x="576020" y="1026409"/>
                    <a:pt x="565616" y="1022124"/>
                    <a:pt x="569900" y="960307"/>
                  </a:cubicBezTo>
                  <a:cubicBezTo>
                    <a:pt x="574184" y="898490"/>
                    <a:pt x="611519" y="754047"/>
                    <a:pt x="613967" y="681213"/>
                  </a:cubicBezTo>
                  <a:cubicBezTo>
                    <a:pt x="616415" y="608379"/>
                    <a:pt x="620088" y="592466"/>
                    <a:pt x="584589" y="523305"/>
                  </a:cubicBezTo>
                  <a:cubicBezTo>
                    <a:pt x="549090" y="454144"/>
                    <a:pt x="458507" y="328674"/>
                    <a:pt x="400975" y="266245"/>
                  </a:cubicBezTo>
                  <a:cubicBezTo>
                    <a:pt x="343443" y="203816"/>
                    <a:pt x="284073" y="190351"/>
                    <a:pt x="239394" y="148732"/>
                  </a:cubicBezTo>
                  <a:cubicBezTo>
                    <a:pt x="194715" y="107113"/>
                    <a:pt x="166561" y="41623"/>
                    <a:pt x="132898" y="16529"/>
                  </a:cubicBezTo>
                  <a:cubicBezTo>
                    <a:pt x="99235" y="-8565"/>
                    <a:pt x="52107" y="4"/>
                    <a:pt x="30073" y="9185"/>
                  </a:cubicBezTo>
                  <a:close/>
                </a:path>
              </a:pathLst>
            </a:cu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12695097" y="18641173"/>
              <a:ext cx="180549" cy="179587"/>
            </a:xfrm>
            <a:custGeom>
              <a:avLst/>
              <a:gdLst>
                <a:gd name="connsiteX0" fmla="*/ 62436 w 180549"/>
                <a:gd name="connsiteY0" fmla="*/ 1413 h 179587"/>
                <a:gd name="connsiteX1" fmla="*/ 7 w 180549"/>
                <a:gd name="connsiteY1" fmla="*/ 74859 h 179587"/>
                <a:gd name="connsiteX2" fmla="*/ 66108 w 180549"/>
                <a:gd name="connsiteY2" fmla="*/ 177683 h 179587"/>
                <a:gd name="connsiteX3" fmla="*/ 176276 w 180549"/>
                <a:gd name="connsiteY3" fmla="*/ 133616 h 179587"/>
                <a:gd name="connsiteX4" fmla="*/ 150570 w 180549"/>
                <a:gd name="connsiteY4" fmla="*/ 34464 h 179587"/>
                <a:gd name="connsiteX5" fmla="*/ 62436 w 180549"/>
                <a:gd name="connsiteY5" fmla="*/ 1413 h 17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49" h="179587">
                  <a:moveTo>
                    <a:pt x="62436" y="1413"/>
                  </a:moveTo>
                  <a:cubicBezTo>
                    <a:pt x="37342" y="8145"/>
                    <a:pt x="-605" y="45481"/>
                    <a:pt x="7" y="74859"/>
                  </a:cubicBezTo>
                  <a:cubicBezTo>
                    <a:pt x="619" y="104237"/>
                    <a:pt x="36730" y="167890"/>
                    <a:pt x="66108" y="177683"/>
                  </a:cubicBezTo>
                  <a:cubicBezTo>
                    <a:pt x="95486" y="187476"/>
                    <a:pt x="162199" y="157486"/>
                    <a:pt x="176276" y="133616"/>
                  </a:cubicBezTo>
                  <a:cubicBezTo>
                    <a:pt x="190353" y="109746"/>
                    <a:pt x="166483" y="55886"/>
                    <a:pt x="150570" y="34464"/>
                  </a:cubicBezTo>
                  <a:cubicBezTo>
                    <a:pt x="134657" y="13042"/>
                    <a:pt x="87530" y="-5319"/>
                    <a:pt x="62436" y="1413"/>
                  </a:cubicBezTo>
                  <a:close/>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13157395" y="19361893"/>
              <a:ext cx="173526" cy="300485"/>
            </a:xfrm>
            <a:custGeom>
              <a:avLst/>
              <a:gdLst>
                <a:gd name="connsiteX0" fmla="*/ 417 w 173526"/>
                <a:gd name="connsiteY0" fmla="*/ 461 h 294068"/>
                <a:gd name="connsiteX1" fmla="*/ 51829 w 173526"/>
                <a:gd name="connsiteY1" fmla="*/ 158369 h 294068"/>
                <a:gd name="connsiteX2" fmla="*/ 143636 w 173526"/>
                <a:gd name="connsiteY2" fmla="*/ 220798 h 294068"/>
                <a:gd name="connsiteX3" fmla="*/ 154653 w 173526"/>
                <a:gd name="connsiteY3" fmla="*/ 228143 h 294068"/>
                <a:gd name="connsiteX4" fmla="*/ 173015 w 173526"/>
                <a:gd name="connsiteY4" fmla="*/ 250177 h 294068"/>
                <a:gd name="connsiteX5" fmla="*/ 132619 w 173526"/>
                <a:gd name="connsiteY5" fmla="*/ 290572 h 294068"/>
                <a:gd name="connsiteX6" fmla="*/ 73863 w 173526"/>
                <a:gd name="connsiteY6" fmla="*/ 283227 h 294068"/>
                <a:gd name="connsiteX7" fmla="*/ 29795 w 173526"/>
                <a:gd name="connsiteY7" fmla="*/ 213454 h 294068"/>
                <a:gd name="connsiteX8" fmla="*/ 417 w 173526"/>
                <a:gd name="connsiteY8" fmla="*/ 461 h 29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526" h="294068">
                  <a:moveTo>
                    <a:pt x="417" y="461"/>
                  </a:moveTo>
                  <a:cubicBezTo>
                    <a:pt x="4089" y="-8720"/>
                    <a:pt x="27959" y="121646"/>
                    <a:pt x="51829" y="158369"/>
                  </a:cubicBezTo>
                  <a:cubicBezTo>
                    <a:pt x="75699" y="195092"/>
                    <a:pt x="126499" y="209169"/>
                    <a:pt x="143636" y="220798"/>
                  </a:cubicBezTo>
                  <a:cubicBezTo>
                    <a:pt x="160773" y="232427"/>
                    <a:pt x="149757" y="223247"/>
                    <a:pt x="154653" y="228143"/>
                  </a:cubicBezTo>
                  <a:cubicBezTo>
                    <a:pt x="159549" y="233039"/>
                    <a:pt x="176687" y="239772"/>
                    <a:pt x="173015" y="250177"/>
                  </a:cubicBezTo>
                  <a:cubicBezTo>
                    <a:pt x="169343" y="260582"/>
                    <a:pt x="149144" y="285064"/>
                    <a:pt x="132619" y="290572"/>
                  </a:cubicBezTo>
                  <a:cubicBezTo>
                    <a:pt x="116094" y="296080"/>
                    <a:pt x="91000" y="296080"/>
                    <a:pt x="73863" y="283227"/>
                  </a:cubicBezTo>
                  <a:cubicBezTo>
                    <a:pt x="56726" y="270374"/>
                    <a:pt x="41424" y="255685"/>
                    <a:pt x="29795" y="213454"/>
                  </a:cubicBezTo>
                  <a:cubicBezTo>
                    <a:pt x="18166" y="171223"/>
                    <a:pt x="-3255" y="9642"/>
                    <a:pt x="417" y="461"/>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13472874" y="19723681"/>
              <a:ext cx="107795" cy="179788"/>
            </a:xfrm>
            <a:custGeom>
              <a:avLst/>
              <a:gdLst>
                <a:gd name="connsiteX0" fmla="*/ 7911 w 115726"/>
                <a:gd name="connsiteY0" fmla="*/ 523 h 111339"/>
                <a:gd name="connsiteX1" fmla="*/ 92373 w 115726"/>
                <a:gd name="connsiteY1" fmla="*/ 44590 h 111339"/>
                <a:gd name="connsiteX2" fmla="*/ 110735 w 115726"/>
                <a:gd name="connsiteY2" fmla="*/ 110691 h 111339"/>
                <a:gd name="connsiteX3" fmla="*/ 15255 w 115726"/>
                <a:gd name="connsiteY3" fmla="*/ 73969 h 111339"/>
                <a:gd name="connsiteX4" fmla="*/ 7911 w 115726"/>
                <a:gd name="connsiteY4" fmla="*/ 523 h 111339"/>
                <a:gd name="connsiteX0" fmla="*/ 14611 w 107795"/>
                <a:gd name="connsiteY0" fmla="*/ 257 h 154109"/>
                <a:gd name="connsiteX1" fmla="*/ 84804 w 107795"/>
                <a:gd name="connsiteY1" fmla="*/ 87134 h 154109"/>
                <a:gd name="connsiteX2" fmla="*/ 103166 w 107795"/>
                <a:gd name="connsiteY2" fmla="*/ 153235 h 154109"/>
                <a:gd name="connsiteX3" fmla="*/ 7686 w 107795"/>
                <a:gd name="connsiteY3" fmla="*/ 116513 h 154109"/>
                <a:gd name="connsiteX4" fmla="*/ 14611 w 107795"/>
                <a:gd name="connsiteY4" fmla="*/ 257 h 15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95" h="154109">
                  <a:moveTo>
                    <a:pt x="14611" y="257"/>
                  </a:moveTo>
                  <a:cubicBezTo>
                    <a:pt x="27464" y="-4639"/>
                    <a:pt x="70045" y="61638"/>
                    <a:pt x="84804" y="87134"/>
                  </a:cubicBezTo>
                  <a:cubicBezTo>
                    <a:pt x="99563" y="112630"/>
                    <a:pt x="116019" y="148339"/>
                    <a:pt x="103166" y="153235"/>
                  </a:cubicBezTo>
                  <a:cubicBezTo>
                    <a:pt x="90313" y="158131"/>
                    <a:pt x="22445" y="142009"/>
                    <a:pt x="7686" y="116513"/>
                  </a:cubicBezTo>
                  <a:cubicBezTo>
                    <a:pt x="-7073" y="91017"/>
                    <a:pt x="1758" y="5153"/>
                    <a:pt x="14611" y="257"/>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Picture 83"/>
          <p:cNvPicPr>
            <a:picLocks noChangeAspect="1"/>
          </p:cNvPicPr>
          <p:nvPr/>
        </p:nvPicPr>
        <p:blipFill rotWithShape="1">
          <a:blip r:embed="rId2" cstate="print">
            <a:extLst>
              <a:ext uri="{28A0092B-C50C-407E-A947-70E740481C1C}">
                <a14:useLocalDpi xmlns:a14="http://schemas.microsoft.com/office/drawing/2010/main"/>
              </a:ext>
            </a:extLst>
          </a:blip>
          <a:srcRect t="-88"/>
          <a:stretch/>
        </p:blipFill>
        <p:spPr>
          <a:xfrm>
            <a:off x="231741" y="2748054"/>
            <a:ext cx="2884696" cy="3845638"/>
          </a:xfrm>
          <a:prstGeom prst="rect">
            <a:avLst/>
          </a:prstGeom>
          <a:ln>
            <a:noFill/>
          </a:ln>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40098" y="2748054"/>
            <a:ext cx="2866108" cy="3846453"/>
          </a:xfrm>
          <a:prstGeom prst="rect">
            <a:avLst/>
          </a:prstGeom>
        </p:spPr>
      </p:pic>
      <p:pic>
        <p:nvPicPr>
          <p:cNvPr id="83" name="Picture 82">
            <a:extLst>
              <a:ext uri="{FF2B5EF4-FFF2-40B4-BE49-F238E27FC236}">
                <a16:creationId xmlns:a16="http://schemas.microsoft.com/office/drawing/2014/main" xmlns="" id="{CC63839A-EAAD-9C42-A8E9-F8C61962C60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142328" y="2748054"/>
            <a:ext cx="2810232" cy="3866435"/>
          </a:xfrm>
          <a:prstGeom prst="rect">
            <a:avLst/>
          </a:prstGeom>
        </p:spPr>
      </p:pic>
      <p:pic>
        <p:nvPicPr>
          <p:cNvPr id="81" name="Picture 80">
            <a:extLst>
              <a:ext uri="{FF2B5EF4-FFF2-40B4-BE49-F238E27FC236}">
                <a16:creationId xmlns:a16="http://schemas.microsoft.com/office/drawing/2014/main" xmlns="" id="{0DA03B90-BA65-4048-9AB5-10147B52C74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5691049" y="3286872"/>
            <a:ext cx="3866435" cy="2788800"/>
          </a:xfrm>
          <a:prstGeom prst="rect">
            <a:avLst/>
          </a:prstGeom>
        </p:spPr>
      </p:pic>
    </p:spTree>
    <p:extLst>
      <p:ext uri="{BB962C8B-B14F-4D97-AF65-F5344CB8AC3E}">
        <p14:creationId xmlns:p14="http://schemas.microsoft.com/office/powerpoint/2010/main" val="394482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323849" cy="1017269"/>
          </a:xfrm>
        </p:spPr>
        <p:txBody>
          <a:bodyPr/>
          <a:lstStyle/>
          <a:p>
            <a:pPr algn="ctr"/>
            <a:r>
              <a:rPr lang="en-US" dirty="0"/>
              <a:t>Current Control Options</a:t>
            </a:r>
          </a:p>
        </p:txBody>
      </p:sp>
      <p:sp>
        <p:nvSpPr>
          <p:cNvPr id="3" name="Content Placeholder 2"/>
          <p:cNvSpPr>
            <a:spLocks noGrp="1"/>
          </p:cNvSpPr>
          <p:nvPr>
            <p:ph idx="1"/>
          </p:nvPr>
        </p:nvSpPr>
        <p:spPr>
          <a:xfrm>
            <a:off x="480059" y="1017270"/>
            <a:ext cx="5615941" cy="5806023"/>
          </a:xfrm>
        </p:spPr>
        <p:txBody>
          <a:bodyPr>
            <a:normAutofit/>
          </a:bodyPr>
          <a:lstStyle/>
          <a:p>
            <a:pPr marL="0" indent="0">
              <a:buNone/>
            </a:pPr>
            <a:r>
              <a:rPr lang="en-US" dirty="0"/>
              <a:t>General “rules”:</a:t>
            </a:r>
          </a:p>
          <a:p>
            <a:r>
              <a:rPr lang="en-US" dirty="0"/>
              <a:t>Combination of mechanical and chemical treatment</a:t>
            </a:r>
          </a:p>
          <a:p>
            <a:r>
              <a:rPr lang="en-US" dirty="0"/>
              <a:t>Target seed-bearing trees first</a:t>
            </a:r>
          </a:p>
          <a:p>
            <a:r>
              <a:rPr lang="en-US" dirty="0"/>
              <a:t>Resurvey and retreat yearly</a:t>
            </a:r>
          </a:p>
          <a:p>
            <a:r>
              <a:rPr lang="en-US" dirty="0"/>
              <a:t>Costly and time consuming</a:t>
            </a:r>
          </a:p>
          <a:p>
            <a:endParaRPr lang="en-US" dirty="0"/>
          </a:p>
        </p:txBody>
      </p:sp>
      <p:pic>
        <p:nvPicPr>
          <p:cNvPr id="8" name="Picture 7"/>
          <p:cNvPicPr>
            <a:picLocks noChangeAspect="1"/>
          </p:cNvPicPr>
          <p:nvPr/>
        </p:nvPicPr>
        <p:blipFill rotWithShape="1">
          <a:blip r:embed="rId3"/>
          <a:srcRect l="30440" t="7757" r="31204" b="7394"/>
          <a:stretch/>
        </p:blipFill>
        <p:spPr>
          <a:xfrm>
            <a:off x="6450076" y="1093286"/>
            <a:ext cx="4266754" cy="5572255"/>
          </a:xfrm>
          <a:prstGeom prst="rect">
            <a:avLst/>
          </a:prstGeom>
        </p:spPr>
      </p:pic>
    </p:spTree>
    <p:extLst>
      <p:ext uri="{BB962C8B-B14F-4D97-AF65-F5344CB8AC3E}">
        <p14:creationId xmlns:p14="http://schemas.microsoft.com/office/powerpoint/2010/main" val="2958042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60960" y="1039747"/>
          <a:ext cx="12252960" cy="5337500"/>
        </p:xfrm>
        <a:graphic>
          <a:graphicData uri="http://schemas.openxmlformats.org/drawingml/2006/table">
            <a:tbl>
              <a:tblPr firstRow="1" bandRow="1">
                <a:tableStyleId>{073A0DAA-6AF3-43AB-8588-CEC1D06C72B9}</a:tableStyleId>
              </a:tblPr>
              <a:tblGrid>
                <a:gridCol w="2633496">
                  <a:extLst>
                    <a:ext uri="{9D8B030D-6E8A-4147-A177-3AD203B41FA5}">
                      <a16:colId xmlns:a16="http://schemas.microsoft.com/office/drawing/2014/main" xmlns="" val="20000"/>
                    </a:ext>
                  </a:extLst>
                </a:gridCol>
                <a:gridCol w="4708710">
                  <a:extLst>
                    <a:ext uri="{9D8B030D-6E8A-4147-A177-3AD203B41FA5}">
                      <a16:colId xmlns:a16="http://schemas.microsoft.com/office/drawing/2014/main" xmlns="" val="20001"/>
                    </a:ext>
                  </a:extLst>
                </a:gridCol>
                <a:gridCol w="4910754">
                  <a:extLst>
                    <a:ext uri="{9D8B030D-6E8A-4147-A177-3AD203B41FA5}">
                      <a16:colId xmlns:a16="http://schemas.microsoft.com/office/drawing/2014/main" xmlns="" val="20002"/>
                    </a:ext>
                  </a:extLst>
                </a:gridCol>
              </a:tblGrid>
              <a:tr h="706516">
                <a:tc>
                  <a:txBody>
                    <a:bodyPr/>
                    <a:lstStyle/>
                    <a:p>
                      <a:endParaRPr lang="en-US" sz="2400" dirty="0"/>
                    </a:p>
                  </a:txBody>
                  <a:tcPr anchor="ctr"/>
                </a:tc>
                <a:tc>
                  <a:txBody>
                    <a:bodyPr/>
                    <a:lstStyle/>
                    <a:p>
                      <a:pPr algn="ctr"/>
                      <a:r>
                        <a:rPr lang="en-US" sz="2400" dirty="0"/>
                        <a:t>Biological</a:t>
                      </a:r>
                      <a:r>
                        <a:rPr lang="en-US" sz="2400" baseline="0" dirty="0"/>
                        <a:t> Control</a:t>
                      </a:r>
                      <a:endParaRPr lang="en-US" sz="2400" dirty="0"/>
                    </a:p>
                  </a:txBody>
                  <a:tcPr anchor="ctr"/>
                </a:tc>
                <a:tc>
                  <a:txBody>
                    <a:bodyPr/>
                    <a:lstStyle/>
                    <a:p>
                      <a:pPr algn="ctr"/>
                      <a:r>
                        <a:rPr lang="en-US" sz="2400" dirty="0"/>
                        <a:t>Chemical</a:t>
                      </a:r>
                      <a:r>
                        <a:rPr lang="en-US" sz="2400" baseline="0" dirty="0"/>
                        <a:t> Control</a:t>
                      </a:r>
                      <a:endParaRPr lang="en-US" sz="2400" dirty="0"/>
                    </a:p>
                  </a:txBody>
                  <a:tcPr anchor="ctr"/>
                </a:tc>
                <a:extLst>
                  <a:ext uri="{0D108BD9-81ED-4DB2-BD59-A6C34878D82A}">
                    <a16:rowId xmlns:a16="http://schemas.microsoft.com/office/drawing/2014/main" xmlns="" val="10000"/>
                  </a:ext>
                </a:extLst>
              </a:tr>
              <a:tr h="476003">
                <a:tc>
                  <a:txBody>
                    <a:bodyPr/>
                    <a:lstStyle/>
                    <a:p>
                      <a:pPr algn="ctr"/>
                      <a:r>
                        <a:rPr lang="en-US" sz="2400" dirty="0"/>
                        <a:t>Cost</a:t>
                      </a:r>
                    </a:p>
                  </a:txBody>
                  <a:tcPr anchor="ctr"/>
                </a:tc>
                <a:tc>
                  <a:txBody>
                    <a:bodyPr/>
                    <a:lstStyle/>
                    <a:p>
                      <a:pPr algn="ctr"/>
                      <a:r>
                        <a:rPr lang="en-US" sz="2400" dirty="0">
                          <a:solidFill>
                            <a:schemeClr val="accent6">
                              <a:lumMod val="50000"/>
                            </a:schemeClr>
                          </a:solidFill>
                        </a:rPr>
                        <a:t>Cheaper</a:t>
                      </a:r>
                    </a:p>
                  </a:txBody>
                  <a:tcPr anchor="ctr"/>
                </a:tc>
                <a:tc>
                  <a:txBody>
                    <a:bodyPr/>
                    <a:lstStyle/>
                    <a:p>
                      <a:pPr algn="ctr"/>
                      <a:r>
                        <a:rPr lang="en-US" sz="2400" dirty="0">
                          <a:solidFill>
                            <a:srgbClr val="C00000"/>
                          </a:solidFill>
                        </a:rPr>
                        <a:t>Expensive</a:t>
                      </a:r>
                    </a:p>
                  </a:txBody>
                  <a:tcPr anchor="ctr"/>
                </a:tc>
                <a:extLst>
                  <a:ext uri="{0D108BD9-81ED-4DB2-BD59-A6C34878D82A}">
                    <a16:rowId xmlns:a16="http://schemas.microsoft.com/office/drawing/2014/main" xmlns="" val="10001"/>
                  </a:ext>
                </a:extLst>
              </a:tr>
              <a:tr h="476003">
                <a:tc>
                  <a:txBody>
                    <a:bodyPr/>
                    <a:lstStyle/>
                    <a:p>
                      <a:pPr algn="ctr"/>
                      <a:r>
                        <a:rPr lang="en-US" sz="2400" dirty="0"/>
                        <a:t>Target</a:t>
                      </a:r>
                    </a:p>
                  </a:txBody>
                  <a:tcPr anchor="ctr"/>
                </a:tc>
                <a:tc>
                  <a:txBody>
                    <a:bodyPr/>
                    <a:lstStyle/>
                    <a:p>
                      <a:pPr algn="ctr"/>
                      <a:r>
                        <a:rPr lang="en-US" sz="2400" dirty="0">
                          <a:solidFill>
                            <a:schemeClr val="accent6">
                              <a:lumMod val="50000"/>
                            </a:schemeClr>
                          </a:solidFill>
                        </a:rPr>
                        <a:t>Specific</a:t>
                      </a:r>
                    </a:p>
                  </a:txBody>
                  <a:tcPr anchor="ctr"/>
                </a:tc>
                <a:tc>
                  <a:txBody>
                    <a:bodyPr/>
                    <a:lstStyle/>
                    <a:p>
                      <a:pPr algn="ctr"/>
                      <a:r>
                        <a:rPr lang="en-US" sz="2400" dirty="0">
                          <a:solidFill>
                            <a:srgbClr val="C00000"/>
                          </a:solidFill>
                        </a:rPr>
                        <a:t>Broad</a:t>
                      </a:r>
                    </a:p>
                  </a:txBody>
                  <a:tcPr anchor="ctr"/>
                </a:tc>
                <a:extLst>
                  <a:ext uri="{0D108BD9-81ED-4DB2-BD59-A6C34878D82A}">
                    <a16:rowId xmlns:a16="http://schemas.microsoft.com/office/drawing/2014/main" xmlns="" val="10002"/>
                  </a:ext>
                </a:extLst>
              </a:tr>
              <a:tr h="476003">
                <a:tc>
                  <a:txBody>
                    <a:bodyPr/>
                    <a:lstStyle/>
                    <a:p>
                      <a:pPr algn="ctr"/>
                      <a:r>
                        <a:rPr lang="en-US" sz="2400" dirty="0"/>
                        <a:t>Environmental Impact</a:t>
                      </a:r>
                    </a:p>
                  </a:txBody>
                  <a:tcPr anchor="ctr"/>
                </a:tc>
                <a:tc>
                  <a:txBody>
                    <a:bodyPr/>
                    <a:lstStyle/>
                    <a:p>
                      <a:pPr algn="ctr"/>
                      <a:r>
                        <a:rPr lang="en-US" sz="2400" dirty="0">
                          <a:solidFill>
                            <a:schemeClr val="accent6">
                              <a:lumMod val="50000"/>
                            </a:schemeClr>
                          </a:solidFill>
                        </a:rPr>
                        <a:t>Few</a:t>
                      </a:r>
                      <a:r>
                        <a:rPr lang="en-US" sz="2400" baseline="0" dirty="0">
                          <a:solidFill>
                            <a:schemeClr val="accent6">
                              <a:lumMod val="50000"/>
                            </a:schemeClr>
                          </a:solidFill>
                        </a:rPr>
                        <a:t> off-target impacts </a:t>
                      </a:r>
                      <a:r>
                        <a:rPr lang="en-US" sz="2400" baseline="0" dirty="0">
                          <a:solidFill>
                            <a:srgbClr val="C00000"/>
                          </a:solidFill>
                        </a:rPr>
                        <a:t>but natural enemy can become a pest</a:t>
                      </a:r>
                      <a:endParaRPr lang="en-US" sz="2400" dirty="0">
                        <a:solidFill>
                          <a:srgbClr val="C00000"/>
                        </a:solidFill>
                      </a:endParaRPr>
                    </a:p>
                  </a:txBody>
                  <a:tcPr anchor="ctr"/>
                </a:tc>
                <a:tc>
                  <a:txBody>
                    <a:bodyPr/>
                    <a:lstStyle/>
                    <a:p>
                      <a:pPr algn="ctr"/>
                      <a:r>
                        <a:rPr lang="en-US" sz="2400" dirty="0">
                          <a:solidFill>
                            <a:srgbClr val="C00000"/>
                          </a:solidFill>
                        </a:rPr>
                        <a:t>Environmental and human health hazards can accumulate or move</a:t>
                      </a:r>
                    </a:p>
                  </a:txBody>
                  <a:tcPr anchor="ctr"/>
                </a:tc>
                <a:extLst>
                  <a:ext uri="{0D108BD9-81ED-4DB2-BD59-A6C34878D82A}">
                    <a16:rowId xmlns:a16="http://schemas.microsoft.com/office/drawing/2014/main" xmlns="" val="10003"/>
                  </a:ext>
                </a:extLst>
              </a:tr>
              <a:tr h="476003">
                <a:tc>
                  <a:txBody>
                    <a:bodyPr/>
                    <a:lstStyle/>
                    <a:p>
                      <a:pPr algn="ctr"/>
                      <a:r>
                        <a:rPr lang="en-US" sz="2400" dirty="0"/>
                        <a:t>Re-application</a:t>
                      </a:r>
                    </a:p>
                  </a:txBody>
                  <a:tcPr anchor="ctr"/>
                </a:tc>
                <a:tc>
                  <a:txBody>
                    <a:bodyPr/>
                    <a:lstStyle/>
                    <a:p>
                      <a:pPr algn="ctr"/>
                      <a:r>
                        <a:rPr lang="en-US" sz="2400" dirty="0">
                          <a:solidFill>
                            <a:schemeClr val="accent6">
                              <a:lumMod val="50000"/>
                            </a:schemeClr>
                          </a:solidFill>
                        </a:rPr>
                        <a:t>Rarely</a:t>
                      </a:r>
                    </a:p>
                  </a:txBody>
                  <a:tcPr anchor="ctr"/>
                </a:tc>
                <a:tc>
                  <a:txBody>
                    <a:bodyPr/>
                    <a:lstStyle/>
                    <a:p>
                      <a:pPr algn="ctr"/>
                      <a:r>
                        <a:rPr lang="en-US" sz="2400" dirty="0">
                          <a:solidFill>
                            <a:srgbClr val="C00000"/>
                          </a:solidFill>
                        </a:rPr>
                        <a:t>Often</a:t>
                      </a:r>
                    </a:p>
                  </a:txBody>
                  <a:tcPr anchor="ctr"/>
                </a:tc>
                <a:extLst>
                  <a:ext uri="{0D108BD9-81ED-4DB2-BD59-A6C34878D82A}">
                    <a16:rowId xmlns:a16="http://schemas.microsoft.com/office/drawing/2014/main" xmlns="" val="10004"/>
                  </a:ext>
                </a:extLst>
              </a:tr>
              <a:tr h="476003">
                <a:tc>
                  <a:txBody>
                    <a:bodyPr/>
                    <a:lstStyle/>
                    <a:p>
                      <a:pPr algn="ctr"/>
                      <a:r>
                        <a:rPr lang="en-US" sz="2400" dirty="0"/>
                        <a:t>Removal</a:t>
                      </a:r>
                    </a:p>
                  </a:txBody>
                  <a:tcPr anchor="ctr"/>
                </a:tc>
                <a:tc>
                  <a:txBody>
                    <a:bodyPr/>
                    <a:lstStyle/>
                    <a:p>
                      <a:pPr algn="ctr"/>
                      <a:r>
                        <a:rPr lang="en-US" sz="2400" dirty="0">
                          <a:solidFill>
                            <a:srgbClr val="C00000"/>
                          </a:solidFill>
                        </a:rPr>
                        <a:t>Won’t </a:t>
                      </a:r>
                      <a:r>
                        <a:rPr lang="en-US" sz="2400" baseline="0" dirty="0">
                          <a:solidFill>
                            <a:srgbClr val="C00000"/>
                          </a:solidFill>
                        </a:rPr>
                        <a:t>eradicate</a:t>
                      </a:r>
                      <a:endParaRPr lang="en-US" sz="2400" dirty="0">
                        <a:solidFill>
                          <a:srgbClr val="C00000"/>
                        </a:solidFill>
                      </a:endParaRPr>
                    </a:p>
                  </a:txBody>
                  <a:tcPr anchor="ctr"/>
                </a:tc>
                <a:tc>
                  <a:txBody>
                    <a:bodyPr/>
                    <a:lstStyle/>
                    <a:p>
                      <a:pPr algn="ctr"/>
                      <a:r>
                        <a:rPr lang="en-US" sz="2400" dirty="0">
                          <a:solidFill>
                            <a:schemeClr val="accent6">
                              <a:lumMod val="50000"/>
                            </a:schemeClr>
                          </a:solidFill>
                        </a:rPr>
                        <a:t>Can eradicate</a:t>
                      </a:r>
                    </a:p>
                  </a:txBody>
                  <a:tcPr anchor="ctr"/>
                </a:tc>
                <a:extLst>
                  <a:ext uri="{0D108BD9-81ED-4DB2-BD59-A6C34878D82A}">
                    <a16:rowId xmlns:a16="http://schemas.microsoft.com/office/drawing/2014/main" xmlns="" val="10005"/>
                  </a:ext>
                </a:extLst>
              </a:tr>
              <a:tr h="476003">
                <a:tc>
                  <a:txBody>
                    <a:bodyPr/>
                    <a:lstStyle/>
                    <a:p>
                      <a:pPr algn="ctr"/>
                      <a:r>
                        <a:rPr lang="en-US" sz="2400" dirty="0"/>
                        <a:t>Resistance</a:t>
                      </a:r>
                    </a:p>
                  </a:txBody>
                  <a:tcPr anchor="ctr"/>
                </a:tc>
                <a:tc>
                  <a:txBody>
                    <a:bodyPr/>
                    <a:lstStyle/>
                    <a:p>
                      <a:pPr algn="ctr"/>
                      <a:r>
                        <a:rPr lang="en-US" sz="2400" dirty="0">
                          <a:solidFill>
                            <a:schemeClr val="accent6">
                              <a:lumMod val="50000"/>
                            </a:schemeClr>
                          </a:solidFill>
                        </a:rPr>
                        <a:t>Rare</a:t>
                      </a:r>
                    </a:p>
                  </a:txBody>
                  <a:tcPr anchor="ctr"/>
                </a:tc>
                <a:tc>
                  <a:txBody>
                    <a:bodyPr/>
                    <a:lstStyle/>
                    <a:p>
                      <a:pPr algn="ctr"/>
                      <a:r>
                        <a:rPr lang="en-US" sz="2400" dirty="0">
                          <a:solidFill>
                            <a:srgbClr val="C00000"/>
                          </a:solidFill>
                        </a:rPr>
                        <a:t>Common</a:t>
                      </a:r>
                    </a:p>
                  </a:txBody>
                  <a:tcPr anchor="ctr"/>
                </a:tc>
                <a:extLst>
                  <a:ext uri="{0D108BD9-81ED-4DB2-BD59-A6C34878D82A}">
                    <a16:rowId xmlns:a16="http://schemas.microsoft.com/office/drawing/2014/main" xmlns="" val="10006"/>
                  </a:ext>
                </a:extLst>
              </a:tr>
              <a:tr h="476003">
                <a:tc>
                  <a:txBody>
                    <a:bodyPr/>
                    <a:lstStyle/>
                    <a:p>
                      <a:pPr algn="ctr"/>
                      <a:r>
                        <a:rPr lang="en-US" sz="2400" dirty="0"/>
                        <a:t>Time</a:t>
                      </a:r>
                    </a:p>
                  </a:txBody>
                  <a:tcPr anchor="ctr"/>
                </a:tc>
                <a:tc>
                  <a:txBody>
                    <a:bodyPr/>
                    <a:lstStyle/>
                    <a:p>
                      <a:pPr algn="ctr"/>
                      <a:r>
                        <a:rPr lang="en-US" sz="2400" dirty="0">
                          <a:solidFill>
                            <a:srgbClr val="C00000"/>
                          </a:solidFill>
                        </a:rPr>
                        <a:t>Slow, </a:t>
                      </a:r>
                      <a:r>
                        <a:rPr lang="en-US" sz="2400" dirty="0">
                          <a:solidFill>
                            <a:schemeClr val="accent6">
                              <a:lumMod val="50000"/>
                            </a:schemeClr>
                          </a:solidFill>
                        </a:rPr>
                        <a:t>but long-term</a:t>
                      </a:r>
                    </a:p>
                  </a:txBody>
                  <a:tcPr anchor="ctr"/>
                </a:tc>
                <a:tc>
                  <a:txBody>
                    <a:bodyPr/>
                    <a:lstStyle/>
                    <a:p>
                      <a:pPr algn="ctr"/>
                      <a:r>
                        <a:rPr lang="en-US" sz="2400" dirty="0">
                          <a:solidFill>
                            <a:schemeClr val="accent6">
                              <a:lumMod val="50000"/>
                            </a:schemeClr>
                          </a:solidFill>
                        </a:rPr>
                        <a:t>Fast</a:t>
                      </a:r>
                      <a:r>
                        <a:rPr lang="en-US" sz="2400" baseline="0" dirty="0">
                          <a:solidFill>
                            <a:schemeClr val="accent6">
                              <a:lumMod val="50000"/>
                            </a:schemeClr>
                          </a:solidFill>
                        </a:rPr>
                        <a:t> acting, </a:t>
                      </a:r>
                      <a:r>
                        <a:rPr lang="en-US" sz="2400" baseline="0" dirty="0">
                          <a:solidFill>
                            <a:srgbClr val="C00000"/>
                          </a:solidFill>
                        </a:rPr>
                        <a:t>but short-term</a:t>
                      </a:r>
                      <a:endParaRPr lang="en-US" sz="2400" dirty="0">
                        <a:solidFill>
                          <a:srgbClr val="C00000"/>
                        </a:solidFill>
                      </a:endParaRPr>
                    </a:p>
                  </a:txBody>
                  <a:tcPr anchor="ctr"/>
                </a:tc>
                <a:extLst>
                  <a:ext uri="{0D108BD9-81ED-4DB2-BD59-A6C34878D82A}">
                    <a16:rowId xmlns:a16="http://schemas.microsoft.com/office/drawing/2014/main" xmlns="" val="10007"/>
                  </a:ext>
                </a:extLst>
              </a:tr>
              <a:tr h="476003">
                <a:tc>
                  <a:txBody>
                    <a:bodyPr/>
                    <a:lstStyle/>
                    <a:p>
                      <a:pPr algn="ctr"/>
                      <a:r>
                        <a:rPr lang="en-US" sz="2400" dirty="0"/>
                        <a:t>Location</a:t>
                      </a:r>
                    </a:p>
                  </a:txBody>
                  <a:tcPr anchor="ctr"/>
                </a:tc>
                <a:tc>
                  <a:txBody>
                    <a:bodyPr/>
                    <a:lstStyle/>
                    <a:p>
                      <a:pPr algn="ctr"/>
                      <a:r>
                        <a:rPr lang="en-US" sz="2400" dirty="0">
                          <a:solidFill>
                            <a:schemeClr val="accent6">
                              <a:lumMod val="50000"/>
                            </a:schemeClr>
                          </a:solidFill>
                        </a:rPr>
                        <a:t>Can spread</a:t>
                      </a:r>
                    </a:p>
                  </a:txBody>
                  <a:tcPr anchor="ctr"/>
                </a:tc>
                <a:tc>
                  <a:txBody>
                    <a:bodyPr/>
                    <a:lstStyle/>
                    <a:p>
                      <a:pPr algn="ctr"/>
                      <a:r>
                        <a:rPr lang="en-US" sz="2400" dirty="0">
                          <a:solidFill>
                            <a:srgbClr val="C00000"/>
                          </a:solidFill>
                        </a:rPr>
                        <a:t>Can’t spread</a:t>
                      </a:r>
                    </a:p>
                  </a:txBody>
                  <a:tcPr anchor="ctr"/>
                </a:tc>
                <a:extLst>
                  <a:ext uri="{0D108BD9-81ED-4DB2-BD59-A6C34878D82A}">
                    <a16:rowId xmlns:a16="http://schemas.microsoft.com/office/drawing/2014/main" xmlns="" val="10008"/>
                  </a:ext>
                </a:extLst>
              </a:tr>
              <a:tr h="476003">
                <a:tc>
                  <a:txBody>
                    <a:bodyPr/>
                    <a:lstStyle/>
                    <a:p>
                      <a:pPr algn="ctr"/>
                      <a:r>
                        <a:rPr lang="en-US" sz="2400" dirty="0"/>
                        <a:t>Available</a:t>
                      </a:r>
                    </a:p>
                  </a:txBody>
                  <a:tcPr anchor="ctr"/>
                </a:tc>
                <a:tc>
                  <a:txBody>
                    <a:bodyPr/>
                    <a:lstStyle/>
                    <a:p>
                      <a:pPr algn="ctr"/>
                      <a:r>
                        <a:rPr lang="en-US" sz="2400" dirty="0">
                          <a:solidFill>
                            <a:srgbClr val="C00000"/>
                          </a:solidFill>
                        </a:rPr>
                        <a:t>No guarantees</a:t>
                      </a:r>
                    </a:p>
                  </a:txBody>
                  <a:tcPr anchor="ctr"/>
                </a:tc>
                <a:tc>
                  <a:txBody>
                    <a:bodyPr/>
                    <a:lstStyle/>
                    <a:p>
                      <a:pPr algn="ctr"/>
                      <a:r>
                        <a:rPr lang="en-US" sz="2400" dirty="0">
                          <a:solidFill>
                            <a:srgbClr val="C00000"/>
                          </a:solidFill>
                        </a:rPr>
                        <a:t>No guarantees</a:t>
                      </a:r>
                    </a:p>
                  </a:txBody>
                  <a:tcPr anchor="ctr"/>
                </a:tc>
                <a:extLst>
                  <a:ext uri="{0D108BD9-81ED-4DB2-BD59-A6C34878D82A}">
                    <a16:rowId xmlns:a16="http://schemas.microsoft.com/office/drawing/2014/main" xmlns="" val="10009"/>
                  </a:ext>
                </a:extLst>
              </a:tr>
            </a:tbl>
          </a:graphicData>
        </a:graphic>
      </p:graphicFrame>
      <p:sp>
        <p:nvSpPr>
          <p:cNvPr id="2" name="Title 1"/>
          <p:cNvSpPr>
            <a:spLocks noGrp="1"/>
          </p:cNvSpPr>
          <p:nvPr>
            <p:ph type="title"/>
          </p:nvPr>
        </p:nvSpPr>
        <p:spPr>
          <a:xfrm>
            <a:off x="127416" y="1"/>
            <a:ext cx="11937166" cy="1063192"/>
          </a:xfrm>
        </p:spPr>
        <p:txBody>
          <a:bodyPr/>
          <a:lstStyle/>
          <a:p>
            <a:pPr algn="ctr"/>
            <a:r>
              <a:rPr lang="en-US" dirty="0"/>
              <a:t>Biological vs chemical control</a:t>
            </a:r>
          </a:p>
        </p:txBody>
      </p:sp>
      <p:sp>
        <p:nvSpPr>
          <p:cNvPr id="3" name="Rectangle 2"/>
          <p:cNvSpPr/>
          <p:nvPr/>
        </p:nvSpPr>
        <p:spPr>
          <a:xfrm>
            <a:off x="-300250" y="5927278"/>
            <a:ext cx="12815248" cy="10235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91319" y="5415487"/>
            <a:ext cx="12815248" cy="10235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9181" y="4965401"/>
            <a:ext cx="12815248" cy="10235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2104" y="4453610"/>
            <a:ext cx="12815248" cy="7352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9181" y="4006398"/>
            <a:ext cx="12815248" cy="7352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9181" y="3545949"/>
            <a:ext cx="12815248" cy="7352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1319" y="2727804"/>
            <a:ext cx="12815248" cy="10504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9181" y="2226276"/>
            <a:ext cx="12815248" cy="10915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2104" y="1758814"/>
            <a:ext cx="12815248" cy="10915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185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3D2E-8306-5D4B-873B-22A266BB1BC7}"/>
              </a:ext>
            </a:extLst>
          </p:cNvPr>
          <p:cNvSpPr>
            <a:spLocks noGrp="1"/>
          </p:cNvSpPr>
          <p:nvPr>
            <p:ph type="title"/>
          </p:nvPr>
        </p:nvSpPr>
        <p:spPr/>
        <p:txBody>
          <a:bodyPr/>
          <a:lstStyle/>
          <a:p>
            <a:pPr algn="ctr"/>
            <a:r>
              <a:rPr lang="en-US" dirty="0"/>
              <a:t>Obtain permission for release</a:t>
            </a:r>
          </a:p>
        </p:txBody>
      </p:sp>
      <p:sp>
        <p:nvSpPr>
          <p:cNvPr id="3" name="Content Placeholder 2">
            <a:extLst>
              <a:ext uri="{FF2B5EF4-FFF2-40B4-BE49-F238E27FC236}">
                <a16:creationId xmlns:a16="http://schemas.microsoft.com/office/drawing/2014/main" xmlns="" id="{473D1A33-B6D7-214D-84FE-27A1406B5215}"/>
              </a:ext>
            </a:extLst>
          </p:cNvPr>
          <p:cNvSpPr>
            <a:spLocks noGrp="1"/>
          </p:cNvSpPr>
          <p:nvPr>
            <p:ph idx="1"/>
          </p:nvPr>
        </p:nvSpPr>
        <p:spPr>
          <a:xfrm>
            <a:off x="274319" y="1149177"/>
            <a:ext cx="11597641" cy="5572297"/>
          </a:xfrm>
        </p:spPr>
        <p:txBody>
          <a:bodyPr/>
          <a:lstStyle/>
          <a:p>
            <a:pPr algn="ctr"/>
            <a:r>
              <a:rPr lang="en-US" dirty="0"/>
              <a:t>All documents submitted in 2018</a:t>
            </a:r>
          </a:p>
          <a:p>
            <a:pPr algn="ctr"/>
            <a:r>
              <a:rPr lang="en-US" dirty="0"/>
              <a:t>USDA APHIS Plant Protection &amp; Quarantine (PPQ) and the Technical Advisory Group for Biocontrol Agents of Weeds (TAG) advisory committee will review</a:t>
            </a:r>
          </a:p>
          <a:p>
            <a:pPr algn="ctr"/>
            <a:r>
              <a:rPr lang="en-US" dirty="0"/>
              <a:t>Pending government response</a:t>
            </a:r>
          </a:p>
          <a:p>
            <a:pPr algn="ctr"/>
            <a:endParaRPr lang="en-US" dirty="0"/>
          </a:p>
        </p:txBody>
      </p:sp>
      <p:sp>
        <p:nvSpPr>
          <p:cNvPr id="4" name="Slide Number Placeholder 3">
            <a:extLst>
              <a:ext uri="{FF2B5EF4-FFF2-40B4-BE49-F238E27FC236}">
                <a16:creationId xmlns:a16="http://schemas.microsoft.com/office/drawing/2014/main" xmlns="" id="{01FBB938-CE7F-CD49-9071-9CE90AAF37A6}"/>
              </a:ext>
            </a:extLst>
          </p:cNvPr>
          <p:cNvSpPr>
            <a:spLocks noGrp="1"/>
          </p:cNvSpPr>
          <p:nvPr>
            <p:ph type="sldNum" sz="quarter" idx="12"/>
          </p:nvPr>
        </p:nvSpPr>
        <p:spPr/>
        <p:txBody>
          <a:bodyPr/>
          <a:lstStyle/>
          <a:p>
            <a:fld id="{AC5F3062-3D59-4840-8E84-10931F157AB9}" type="slidenum">
              <a:rPr lang="en-US" smtClean="0"/>
              <a:pPr/>
              <a:t>41</a:t>
            </a:fld>
            <a:endParaRPr lang="en-US" dirty="0"/>
          </a:p>
        </p:txBody>
      </p:sp>
      <p:pic>
        <p:nvPicPr>
          <p:cNvPr id="6" name="Picture 5">
            <a:extLst>
              <a:ext uri="{FF2B5EF4-FFF2-40B4-BE49-F238E27FC236}">
                <a16:creationId xmlns:a16="http://schemas.microsoft.com/office/drawing/2014/main" xmlns="" id="{6384E26C-030B-4B40-9228-EE5829E611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05800" y="7349980"/>
            <a:ext cx="5169570" cy="5512835"/>
          </a:xfrm>
          <a:prstGeom prst="rect">
            <a:avLst/>
          </a:prstGeom>
        </p:spPr>
      </p:pic>
      <p:pic>
        <p:nvPicPr>
          <p:cNvPr id="8" name="image174.jpg">
            <a:extLst>
              <a:ext uri="{FF2B5EF4-FFF2-40B4-BE49-F238E27FC236}">
                <a16:creationId xmlns:a16="http://schemas.microsoft.com/office/drawing/2014/main" xmlns="" id="{06589EA3-4979-AE40-8372-29ED3A1BC8AF}"/>
              </a:ext>
            </a:extLst>
          </p:cNvPr>
          <p:cNvPicPr/>
          <p:nvPr/>
        </p:nvPicPr>
        <p:blipFill>
          <a:blip r:embed="rId3" cstate="print">
            <a:extLst>
              <a:ext uri="{28A0092B-C50C-407E-A947-70E740481C1C}">
                <a14:useLocalDpi xmlns:a14="http://schemas.microsoft.com/office/drawing/2010/main"/>
              </a:ext>
            </a:extLst>
          </a:blip>
          <a:srcRect/>
          <a:stretch>
            <a:fillRect/>
          </a:stretch>
        </p:blipFill>
        <p:spPr>
          <a:xfrm>
            <a:off x="5690666" y="3063240"/>
            <a:ext cx="6203198" cy="3459479"/>
          </a:xfrm>
          <a:prstGeom prst="rect">
            <a:avLst/>
          </a:prstGeom>
          <a:ln/>
        </p:spPr>
      </p:pic>
      <p:pic>
        <p:nvPicPr>
          <p:cNvPr id="9" name="image141.jpg" descr="IMG_0194.JPG">
            <a:extLst>
              <a:ext uri="{FF2B5EF4-FFF2-40B4-BE49-F238E27FC236}">
                <a16:creationId xmlns:a16="http://schemas.microsoft.com/office/drawing/2014/main" xmlns="" id="{44991103-4602-F946-A94E-E9FD8E7B15ED}"/>
              </a:ext>
            </a:extLst>
          </p:cNvPr>
          <p:cNvPicPr/>
          <p:nvPr/>
        </p:nvPicPr>
        <p:blipFill>
          <a:blip r:embed="rId4">
            <a:extLst>
              <a:ext uri="{28A0092B-C50C-407E-A947-70E740481C1C}">
                <a14:useLocalDpi xmlns:a14="http://schemas.microsoft.com/office/drawing/2010/main"/>
              </a:ext>
            </a:extLst>
          </a:blip>
          <a:srcRect/>
          <a:stretch>
            <a:fillRect/>
          </a:stretch>
        </p:blipFill>
        <p:spPr>
          <a:xfrm>
            <a:off x="274319" y="3063241"/>
            <a:ext cx="5212292" cy="3459479"/>
          </a:xfrm>
          <a:prstGeom prst="rect">
            <a:avLst/>
          </a:prstGeom>
          <a:ln/>
        </p:spPr>
      </p:pic>
    </p:spTree>
    <p:extLst>
      <p:ext uri="{BB962C8B-B14F-4D97-AF65-F5344CB8AC3E}">
        <p14:creationId xmlns:p14="http://schemas.microsoft.com/office/powerpoint/2010/main" val="1133328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0CF5137-5760-2241-B189-64ECEE32E417}"/>
              </a:ext>
            </a:extLst>
          </p:cNvPr>
          <p:cNvSpPr txBox="1">
            <a:spLocks/>
          </p:cNvSpPr>
          <p:nvPr/>
        </p:nvSpPr>
        <p:spPr>
          <a:xfrm>
            <a:off x="0" y="0"/>
            <a:ext cx="12191999" cy="101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invasion curve</a:t>
            </a:r>
          </a:p>
        </p:txBody>
      </p:sp>
      <p:sp>
        <p:nvSpPr>
          <p:cNvPr id="6" name="Content Placeholder 2">
            <a:extLst>
              <a:ext uri="{FF2B5EF4-FFF2-40B4-BE49-F238E27FC236}">
                <a16:creationId xmlns="" xmlns:a16="http://schemas.microsoft.com/office/drawing/2014/main" id="{1A91379B-4453-7F4D-9B51-D487438A86AA}"/>
              </a:ext>
            </a:extLst>
          </p:cNvPr>
          <p:cNvSpPr txBox="1">
            <a:spLocks/>
          </p:cNvSpPr>
          <p:nvPr/>
        </p:nvSpPr>
        <p:spPr>
          <a:xfrm>
            <a:off x="258993" y="1855134"/>
            <a:ext cx="10515600" cy="694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i="1" dirty="0"/>
          </a:p>
        </p:txBody>
      </p:sp>
      <p:cxnSp>
        <p:nvCxnSpPr>
          <p:cNvPr id="3" name="Straight Arrow Connector 2"/>
          <p:cNvCxnSpPr>
            <a:cxnSpLocks/>
          </p:cNvCxnSpPr>
          <p:nvPr/>
        </p:nvCxnSpPr>
        <p:spPr>
          <a:xfrm flipV="1">
            <a:off x="1155472" y="5783155"/>
            <a:ext cx="10361025" cy="287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V="1">
            <a:off x="1155472" y="1521291"/>
            <a:ext cx="0" cy="426186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09834" y="6068020"/>
            <a:ext cx="756938" cy="461665"/>
          </a:xfrm>
          <a:prstGeom prst="rect">
            <a:avLst/>
          </a:prstGeom>
          <a:noFill/>
        </p:spPr>
        <p:txBody>
          <a:bodyPr wrap="none" rtlCol="0">
            <a:spAutoFit/>
          </a:bodyPr>
          <a:lstStyle/>
          <a:p>
            <a:r>
              <a:rPr lang="en-US" sz="2400" dirty="0"/>
              <a:t>time</a:t>
            </a:r>
          </a:p>
        </p:txBody>
      </p:sp>
      <p:sp>
        <p:nvSpPr>
          <p:cNvPr id="21" name="TextBox 20"/>
          <p:cNvSpPr txBox="1"/>
          <p:nvPr/>
        </p:nvSpPr>
        <p:spPr>
          <a:xfrm rot="16200000">
            <a:off x="-1467052" y="3467657"/>
            <a:ext cx="4229596" cy="461665"/>
          </a:xfrm>
          <a:prstGeom prst="rect">
            <a:avLst/>
          </a:prstGeom>
          <a:noFill/>
        </p:spPr>
        <p:txBody>
          <a:bodyPr wrap="square" rtlCol="0">
            <a:spAutoFit/>
          </a:bodyPr>
          <a:lstStyle/>
          <a:p>
            <a:pPr algn="ctr"/>
            <a:r>
              <a:rPr lang="en-US" sz="2400" dirty="0"/>
              <a:t># of individuals or area infested</a:t>
            </a:r>
          </a:p>
        </p:txBody>
      </p:sp>
      <p:cxnSp>
        <p:nvCxnSpPr>
          <p:cNvPr id="11" name="Straight Arrow Connector 10"/>
          <p:cNvCxnSpPr>
            <a:cxnSpLocks/>
          </p:cNvCxnSpPr>
          <p:nvPr/>
        </p:nvCxnSpPr>
        <p:spPr>
          <a:xfrm>
            <a:off x="2249624" y="4171939"/>
            <a:ext cx="428810" cy="1337554"/>
          </a:xfrm>
          <a:prstGeom prst="straightConnector1">
            <a:avLst/>
          </a:prstGeom>
          <a:ln w="38100">
            <a:solidFill>
              <a:schemeClr val="bg1">
                <a:lumMod val="50000"/>
              </a:schemeClr>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375677" y="3688174"/>
            <a:ext cx="1747894" cy="461665"/>
          </a:xfrm>
          <a:prstGeom prst="rect">
            <a:avLst/>
          </a:prstGeom>
          <a:noFill/>
        </p:spPr>
        <p:txBody>
          <a:bodyPr wrap="none" rtlCol="0">
            <a:spAutoFit/>
          </a:bodyPr>
          <a:lstStyle/>
          <a:p>
            <a:r>
              <a:rPr lang="en-US" sz="2400" dirty="0">
                <a:solidFill>
                  <a:srgbClr val="7F7F7F"/>
                </a:solidFill>
              </a:rPr>
              <a:t>Introduction</a:t>
            </a:r>
          </a:p>
        </p:txBody>
      </p:sp>
      <p:sp>
        <p:nvSpPr>
          <p:cNvPr id="18" name="TextBox 17"/>
          <p:cNvSpPr txBox="1"/>
          <p:nvPr/>
        </p:nvSpPr>
        <p:spPr>
          <a:xfrm>
            <a:off x="3269308" y="2911469"/>
            <a:ext cx="1411264" cy="461665"/>
          </a:xfrm>
          <a:prstGeom prst="rect">
            <a:avLst/>
          </a:prstGeom>
          <a:noFill/>
        </p:spPr>
        <p:txBody>
          <a:bodyPr wrap="none" rtlCol="0">
            <a:spAutoFit/>
          </a:bodyPr>
          <a:lstStyle/>
          <a:p>
            <a:r>
              <a:rPr lang="en-US" sz="2400" dirty="0">
                <a:solidFill>
                  <a:srgbClr val="7F7F7F"/>
                </a:solidFill>
              </a:rPr>
              <a:t>Detection</a:t>
            </a:r>
          </a:p>
        </p:txBody>
      </p:sp>
      <p:sp>
        <p:nvSpPr>
          <p:cNvPr id="19" name="TextBox 18"/>
          <p:cNvSpPr txBox="1"/>
          <p:nvPr/>
        </p:nvSpPr>
        <p:spPr>
          <a:xfrm>
            <a:off x="4079134" y="1855134"/>
            <a:ext cx="2369609" cy="461665"/>
          </a:xfrm>
          <a:prstGeom prst="rect">
            <a:avLst/>
          </a:prstGeom>
          <a:noFill/>
        </p:spPr>
        <p:txBody>
          <a:bodyPr wrap="none" rtlCol="0">
            <a:spAutoFit/>
          </a:bodyPr>
          <a:lstStyle/>
          <a:p>
            <a:r>
              <a:rPr lang="en-US" sz="2400" dirty="0">
                <a:solidFill>
                  <a:srgbClr val="7F7F7F"/>
                </a:solidFill>
              </a:rPr>
              <a:t>Public Awareness</a:t>
            </a:r>
          </a:p>
        </p:txBody>
      </p:sp>
      <p:cxnSp>
        <p:nvCxnSpPr>
          <p:cNvPr id="27" name="Straight Arrow Connector 26"/>
          <p:cNvCxnSpPr>
            <a:cxnSpLocks/>
            <a:stCxn id="18" idx="2"/>
          </p:cNvCxnSpPr>
          <p:nvPr/>
        </p:nvCxnSpPr>
        <p:spPr>
          <a:xfrm>
            <a:off x="3974940" y="3373134"/>
            <a:ext cx="1175846" cy="1632341"/>
          </a:xfrm>
          <a:prstGeom prst="straightConnector1">
            <a:avLst/>
          </a:prstGeom>
          <a:ln w="38100">
            <a:solidFill>
              <a:srgbClr val="7F7F7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cxnSpLocks/>
            <a:stCxn id="19" idx="2"/>
          </p:cNvCxnSpPr>
          <p:nvPr/>
        </p:nvCxnSpPr>
        <p:spPr>
          <a:xfrm>
            <a:off x="5263939" y="2316799"/>
            <a:ext cx="1536794" cy="1109152"/>
          </a:xfrm>
          <a:prstGeom prst="straightConnector1">
            <a:avLst/>
          </a:prstGeom>
          <a:ln w="38100">
            <a:solidFill>
              <a:srgbClr val="7F7F7F"/>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2678434" y="1613823"/>
            <a:ext cx="8033675" cy="4169332"/>
          </a:xfrm>
          <a:custGeom>
            <a:avLst/>
            <a:gdLst>
              <a:gd name="connsiteX0" fmla="*/ 0 w 9414032"/>
              <a:gd name="connsiteY0" fmla="*/ 4169332 h 4169332"/>
              <a:gd name="connsiteX1" fmla="*/ 2236178 w 9414032"/>
              <a:gd name="connsiteY1" fmla="*/ 3810383 h 4169332"/>
              <a:gd name="connsiteX2" fmla="*/ 4141070 w 9414032"/>
              <a:gd name="connsiteY2" fmla="*/ 2678313 h 4169332"/>
              <a:gd name="connsiteX3" fmla="*/ 5493819 w 9414032"/>
              <a:gd name="connsiteY3" fmla="*/ 1270127 h 4169332"/>
              <a:gd name="connsiteX4" fmla="*/ 6404855 w 9414032"/>
              <a:gd name="connsiteY4" fmla="*/ 469395 h 4169332"/>
              <a:gd name="connsiteX5" fmla="*/ 7343497 w 9414032"/>
              <a:gd name="connsiteY5" fmla="*/ 165668 h 4169332"/>
              <a:gd name="connsiteX6" fmla="*/ 9414032 w 9414032"/>
              <a:gd name="connsiteY6" fmla="*/ 0 h 41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4032" h="4169332">
                <a:moveTo>
                  <a:pt x="0" y="4169332"/>
                </a:moveTo>
                <a:cubicBezTo>
                  <a:pt x="773000" y="4114109"/>
                  <a:pt x="1546000" y="4058886"/>
                  <a:pt x="2236178" y="3810383"/>
                </a:cubicBezTo>
                <a:cubicBezTo>
                  <a:pt x="2926356" y="3561880"/>
                  <a:pt x="3598130" y="3101689"/>
                  <a:pt x="4141070" y="2678313"/>
                </a:cubicBezTo>
                <a:cubicBezTo>
                  <a:pt x="4684010" y="2254937"/>
                  <a:pt x="5116522" y="1638280"/>
                  <a:pt x="5493819" y="1270127"/>
                </a:cubicBezTo>
                <a:cubicBezTo>
                  <a:pt x="5871116" y="901974"/>
                  <a:pt x="6096575" y="653471"/>
                  <a:pt x="6404855" y="469395"/>
                </a:cubicBezTo>
                <a:cubicBezTo>
                  <a:pt x="6713135" y="285319"/>
                  <a:pt x="6841968" y="243900"/>
                  <a:pt x="7343497" y="165668"/>
                </a:cubicBezTo>
                <a:cubicBezTo>
                  <a:pt x="7845027" y="87435"/>
                  <a:pt x="9414032" y="0"/>
                  <a:pt x="9414032" y="0"/>
                </a:cubicBezTo>
              </a:path>
            </a:pathLst>
          </a:custGeom>
          <a:noFill/>
          <a:ln w="762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2"/>
              </a:solidFill>
            </a:endParaRPr>
          </a:p>
        </p:txBody>
      </p:sp>
      <p:sp>
        <p:nvSpPr>
          <p:cNvPr id="16" name="TextBox 15">
            <a:extLst>
              <a:ext uri="{FF2B5EF4-FFF2-40B4-BE49-F238E27FC236}">
                <a16:creationId xmlns="" xmlns:a16="http://schemas.microsoft.com/office/drawing/2014/main" id="{0741E836-2629-F74D-830B-1D52F0C708FF}"/>
              </a:ext>
            </a:extLst>
          </p:cNvPr>
          <p:cNvSpPr txBox="1"/>
          <p:nvPr/>
        </p:nvSpPr>
        <p:spPr>
          <a:xfrm>
            <a:off x="9577509" y="3602864"/>
            <a:ext cx="1477456" cy="461665"/>
          </a:xfrm>
          <a:prstGeom prst="rect">
            <a:avLst/>
          </a:prstGeom>
          <a:noFill/>
        </p:spPr>
        <p:txBody>
          <a:bodyPr wrap="none" rtlCol="0">
            <a:spAutoFit/>
          </a:bodyPr>
          <a:lstStyle/>
          <a:p>
            <a:r>
              <a:rPr lang="en-US" sz="2400" dirty="0">
                <a:solidFill>
                  <a:srgbClr val="7F7F7F"/>
                </a:solidFill>
              </a:rPr>
              <a:t>Saturation</a:t>
            </a:r>
          </a:p>
        </p:txBody>
      </p:sp>
      <p:cxnSp>
        <p:nvCxnSpPr>
          <p:cNvPr id="20" name="Straight Arrow Connector 19">
            <a:extLst>
              <a:ext uri="{FF2B5EF4-FFF2-40B4-BE49-F238E27FC236}">
                <a16:creationId xmlns="" xmlns:a16="http://schemas.microsoft.com/office/drawing/2014/main" id="{EC03AAB9-A96C-374F-AEB5-3D4A41CA2EBA}"/>
              </a:ext>
            </a:extLst>
          </p:cNvPr>
          <p:cNvCxnSpPr>
            <a:cxnSpLocks/>
            <a:stCxn id="16" idx="0"/>
          </p:cNvCxnSpPr>
          <p:nvPr/>
        </p:nvCxnSpPr>
        <p:spPr>
          <a:xfrm flipH="1" flipV="1">
            <a:off x="9753503" y="1852258"/>
            <a:ext cx="562734" cy="1750606"/>
          </a:xfrm>
          <a:prstGeom prst="straightConnector1">
            <a:avLst/>
          </a:prstGeom>
          <a:ln w="38100">
            <a:solidFill>
              <a:srgbClr val="7F7F7F"/>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9798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17" grpId="0"/>
      <p:bldP spid="18" grpId="0"/>
      <p:bldP spid="19" grpId="0"/>
      <p:bldP spid="35" grpId="0" animBg="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0CF5137-5760-2241-B189-64ECEE32E417}"/>
              </a:ext>
            </a:extLst>
          </p:cNvPr>
          <p:cNvSpPr txBox="1">
            <a:spLocks/>
          </p:cNvSpPr>
          <p:nvPr/>
        </p:nvSpPr>
        <p:spPr>
          <a:xfrm>
            <a:off x="0" y="0"/>
            <a:ext cx="12191999" cy="101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Where are we with Ailanthus?</a:t>
            </a:r>
          </a:p>
        </p:txBody>
      </p:sp>
      <p:sp>
        <p:nvSpPr>
          <p:cNvPr id="6" name="Content Placeholder 2">
            <a:extLst>
              <a:ext uri="{FF2B5EF4-FFF2-40B4-BE49-F238E27FC236}">
                <a16:creationId xmlns="" xmlns:a16="http://schemas.microsoft.com/office/drawing/2014/main" id="{1A91379B-4453-7F4D-9B51-D487438A86AA}"/>
              </a:ext>
            </a:extLst>
          </p:cNvPr>
          <p:cNvSpPr txBox="1">
            <a:spLocks/>
          </p:cNvSpPr>
          <p:nvPr/>
        </p:nvSpPr>
        <p:spPr>
          <a:xfrm>
            <a:off x="258993" y="1855134"/>
            <a:ext cx="10515600" cy="694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i="1" dirty="0"/>
          </a:p>
        </p:txBody>
      </p:sp>
      <p:cxnSp>
        <p:nvCxnSpPr>
          <p:cNvPr id="3" name="Straight Arrow Connector 2"/>
          <p:cNvCxnSpPr>
            <a:cxnSpLocks/>
          </p:cNvCxnSpPr>
          <p:nvPr/>
        </p:nvCxnSpPr>
        <p:spPr>
          <a:xfrm flipV="1">
            <a:off x="1155472" y="5783155"/>
            <a:ext cx="10361025" cy="287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V="1">
            <a:off x="1155472" y="1521291"/>
            <a:ext cx="0" cy="426186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09834" y="6068020"/>
            <a:ext cx="756938" cy="461665"/>
          </a:xfrm>
          <a:prstGeom prst="rect">
            <a:avLst/>
          </a:prstGeom>
          <a:noFill/>
        </p:spPr>
        <p:txBody>
          <a:bodyPr wrap="none" rtlCol="0">
            <a:spAutoFit/>
          </a:bodyPr>
          <a:lstStyle/>
          <a:p>
            <a:r>
              <a:rPr lang="en-US" sz="2400" dirty="0"/>
              <a:t>time</a:t>
            </a:r>
          </a:p>
        </p:txBody>
      </p:sp>
      <p:sp>
        <p:nvSpPr>
          <p:cNvPr id="21" name="TextBox 20"/>
          <p:cNvSpPr txBox="1"/>
          <p:nvPr/>
        </p:nvSpPr>
        <p:spPr>
          <a:xfrm rot="16200000">
            <a:off x="-1467052" y="3467657"/>
            <a:ext cx="4229596" cy="461665"/>
          </a:xfrm>
          <a:prstGeom prst="rect">
            <a:avLst/>
          </a:prstGeom>
          <a:noFill/>
        </p:spPr>
        <p:txBody>
          <a:bodyPr wrap="square" rtlCol="0">
            <a:spAutoFit/>
          </a:bodyPr>
          <a:lstStyle/>
          <a:p>
            <a:pPr algn="ctr"/>
            <a:r>
              <a:rPr lang="en-US" sz="2400" dirty="0"/>
              <a:t># of individuals or area infested</a:t>
            </a:r>
          </a:p>
        </p:txBody>
      </p:sp>
      <p:sp>
        <p:nvSpPr>
          <p:cNvPr id="35" name="Freeform 34"/>
          <p:cNvSpPr/>
          <p:nvPr/>
        </p:nvSpPr>
        <p:spPr>
          <a:xfrm>
            <a:off x="2678434" y="1613823"/>
            <a:ext cx="8662551" cy="4169332"/>
          </a:xfrm>
          <a:custGeom>
            <a:avLst/>
            <a:gdLst>
              <a:gd name="connsiteX0" fmla="*/ 0 w 9414032"/>
              <a:gd name="connsiteY0" fmla="*/ 4169332 h 4169332"/>
              <a:gd name="connsiteX1" fmla="*/ 2236178 w 9414032"/>
              <a:gd name="connsiteY1" fmla="*/ 3810383 h 4169332"/>
              <a:gd name="connsiteX2" fmla="*/ 4141070 w 9414032"/>
              <a:gd name="connsiteY2" fmla="*/ 2678313 h 4169332"/>
              <a:gd name="connsiteX3" fmla="*/ 5493819 w 9414032"/>
              <a:gd name="connsiteY3" fmla="*/ 1270127 h 4169332"/>
              <a:gd name="connsiteX4" fmla="*/ 6404855 w 9414032"/>
              <a:gd name="connsiteY4" fmla="*/ 469395 h 4169332"/>
              <a:gd name="connsiteX5" fmla="*/ 7343497 w 9414032"/>
              <a:gd name="connsiteY5" fmla="*/ 165668 h 4169332"/>
              <a:gd name="connsiteX6" fmla="*/ 9414032 w 9414032"/>
              <a:gd name="connsiteY6" fmla="*/ 0 h 41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4032" h="4169332">
                <a:moveTo>
                  <a:pt x="0" y="4169332"/>
                </a:moveTo>
                <a:cubicBezTo>
                  <a:pt x="773000" y="4114109"/>
                  <a:pt x="1546000" y="4058886"/>
                  <a:pt x="2236178" y="3810383"/>
                </a:cubicBezTo>
                <a:cubicBezTo>
                  <a:pt x="2926356" y="3561880"/>
                  <a:pt x="3598130" y="3101689"/>
                  <a:pt x="4141070" y="2678313"/>
                </a:cubicBezTo>
                <a:cubicBezTo>
                  <a:pt x="4684010" y="2254937"/>
                  <a:pt x="5116522" y="1638280"/>
                  <a:pt x="5493819" y="1270127"/>
                </a:cubicBezTo>
                <a:cubicBezTo>
                  <a:pt x="5871116" y="901974"/>
                  <a:pt x="6096575" y="653471"/>
                  <a:pt x="6404855" y="469395"/>
                </a:cubicBezTo>
                <a:cubicBezTo>
                  <a:pt x="6713135" y="285319"/>
                  <a:pt x="6841968" y="243900"/>
                  <a:pt x="7343497" y="165668"/>
                </a:cubicBezTo>
                <a:cubicBezTo>
                  <a:pt x="7845027" y="87435"/>
                  <a:pt x="9414032" y="0"/>
                  <a:pt x="9414032" y="0"/>
                </a:cubicBezTo>
              </a:path>
            </a:pathLst>
          </a:custGeom>
          <a:noFill/>
          <a:ln w="762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2"/>
              </a:solidFill>
            </a:endParaRPr>
          </a:p>
        </p:txBody>
      </p:sp>
      <p:sp>
        <p:nvSpPr>
          <p:cNvPr id="22" name="TextBox 21">
            <a:extLst>
              <a:ext uri="{FF2B5EF4-FFF2-40B4-BE49-F238E27FC236}">
                <a16:creationId xmlns="" xmlns:a16="http://schemas.microsoft.com/office/drawing/2014/main" id="{9301C72B-8C47-CB4F-82C5-C6F415C415A0}"/>
              </a:ext>
            </a:extLst>
          </p:cNvPr>
          <p:cNvSpPr txBox="1"/>
          <p:nvPr/>
        </p:nvSpPr>
        <p:spPr>
          <a:xfrm>
            <a:off x="1126130" y="3421390"/>
            <a:ext cx="9839873" cy="461665"/>
          </a:xfrm>
          <a:prstGeom prst="rect">
            <a:avLst/>
          </a:prstGeom>
          <a:noFill/>
        </p:spPr>
        <p:txBody>
          <a:bodyPr wrap="none" rtlCol="0">
            <a:spAutoFit/>
          </a:bodyPr>
          <a:lstStyle/>
          <a:p>
            <a:r>
              <a:rPr lang="en-US" sz="2400" dirty="0">
                <a:solidFill>
                  <a:schemeClr val="bg1">
                    <a:lumMod val="50000"/>
                  </a:schemeClr>
                </a:solidFill>
              </a:rPr>
              <a:t>prevention </a:t>
            </a:r>
            <a:r>
              <a:rPr lang="en-US" sz="2400" dirty="0">
                <a:solidFill>
                  <a:schemeClr val="bg1">
                    <a:lumMod val="50000"/>
                  </a:schemeClr>
                </a:solidFill>
                <a:sym typeface="Wingdings"/>
              </a:rPr>
              <a:t> </a:t>
            </a:r>
            <a:r>
              <a:rPr lang="en-US" sz="2400" dirty="0">
                <a:solidFill>
                  <a:schemeClr val="bg1">
                    <a:lumMod val="50000"/>
                  </a:schemeClr>
                </a:solidFill>
              </a:rPr>
              <a:t>eradication </a:t>
            </a:r>
            <a:r>
              <a:rPr lang="en-US" sz="2400" dirty="0">
                <a:solidFill>
                  <a:schemeClr val="bg1">
                    <a:lumMod val="50000"/>
                  </a:schemeClr>
                </a:solidFill>
                <a:sym typeface="Wingdings"/>
              </a:rPr>
              <a:t> containment  slow the spread   suppression</a:t>
            </a:r>
            <a:endParaRPr lang="en-US" sz="2400" dirty="0">
              <a:solidFill>
                <a:schemeClr val="bg1">
                  <a:lumMod val="50000"/>
                </a:schemeClr>
              </a:solidFill>
            </a:endParaRPr>
          </a:p>
        </p:txBody>
      </p:sp>
    </p:spTree>
    <p:extLst>
      <p:ext uri="{BB962C8B-B14F-4D97-AF65-F5344CB8AC3E}">
        <p14:creationId xmlns:p14="http://schemas.microsoft.com/office/powerpoint/2010/main" val="231094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35"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20CF5137-5760-2241-B189-64ECEE32E417}"/>
              </a:ext>
            </a:extLst>
          </p:cNvPr>
          <p:cNvSpPr txBox="1">
            <a:spLocks/>
          </p:cNvSpPr>
          <p:nvPr/>
        </p:nvSpPr>
        <p:spPr>
          <a:xfrm>
            <a:off x="0" y="0"/>
            <a:ext cx="12191999" cy="101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invasion curve: management tools</a:t>
            </a:r>
          </a:p>
        </p:txBody>
      </p:sp>
      <p:sp>
        <p:nvSpPr>
          <p:cNvPr id="6" name="Content Placeholder 2">
            <a:extLst>
              <a:ext uri="{FF2B5EF4-FFF2-40B4-BE49-F238E27FC236}">
                <a16:creationId xmlns="" xmlns:a16="http://schemas.microsoft.com/office/drawing/2014/main" id="{1A91379B-4453-7F4D-9B51-D487438A86AA}"/>
              </a:ext>
            </a:extLst>
          </p:cNvPr>
          <p:cNvSpPr txBox="1">
            <a:spLocks/>
          </p:cNvSpPr>
          <p:nvPr/>
        </p:nvSpPr>
        <p:spPr>
          <a:xfrm>
            <a:off x="258993" y="1855134"/>
            <a:ext cx="10515600" cy="694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i="1" dirty="0"/>
          </a:p>
        </p:txBody>
      </p:sp>
      <p:cxnSp>
        <p:nvCxnSpPr>
          <p:cNvPr id="3" name="Straight Arrow Connector 2"/>
          <p:cNvCxnSpPr>
            <a:cxnSpLocks/>
          </p:cNvCxnSpPr>
          <p:nvPr/>
        </p:nvCxnSpPr>
        <p:spPr>
          <a:xfrm flipV="1">
            <a:off x="1155472" y="5783155"/>
            <a:ext cx="10361025" cy="287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V="1">
            <a:off x="1155472" y="1521291"/>
            <a:ext cx="0" cy="426186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09834" y="6068020"/>
            <a:ext cx="756938" cy="461665"/>
          </a:xfrm>
          <a:prstGeom prst="rect">
            <a:avLst/>
          </a:prstGeom>
          <a:noFill/>
        </p:spPr>
        <p:txBody>
          <a:bodyPr wrap="none" rtlCol="0">
            <a:spAutoFit/>
          </a:bodyPr>
          <a:lstStyle/>
          <a:p>
            <a:r>
              <a:rPr lang="en-US" sz="2400" dirty="0"/>
              <a:t>time</a:t>
            </a:r>
          </a:p>
        </p:txBody>
      </p:sp>
      <p:sp>
        <p:nvSpPr>
          <p:cNvPr id="21" name="TextBox 20"/>
          <p:cNvSpPr txBox="1"/>
          <p:nvPr/>
        </p:nvSpPr>
        <p:spPr>
          <a:xfrm rot="16200000">
            <a:off x="-1467052" y="3467657"/>
            <a:ext cx="4229596" cy="461665"/>
          </a:xfrm>
          <a:prstGeom prst="rect">
            <a:avLst/>
          </a:prstGeom>
          <a:noFill/>
        </p:spPr>
        <p:txBody>
          <a:bodyPr wrap="square" rtlCol="0">
            <a:spAutoFit/>
          </a:bodyPr>
          <a:lstStyle/>
          <a:p>
            <a:pPr algn="ctr"/>
            <a:r>
              <a:rPr lang="en-US" sz="2400" dirty="0"/>
              <a:t># of individuals or area infested</a:t>
            </a:r>
          </a:p>
        </p:txBody>
      </p:sp>
      <p:sp>
        <p:nvSpPr>
          <p:cNvPr id="35" name="Freeform 34"/>
          <p:cNvSpPr/>
          <p:nvPr/>
        </p:nvSpPr>
        <p:spPr>
          <a:xfrm>
            <a:off x="2678434" y="1613823"/>
            <a:ext cx="8033675" cy="4169332"/>
          </a:xfrm>
          <a:custGeom>
            <a:avLst/>
            <a:gdLst>
              <a:gd name="connsiteX0" fmla="*/ 0 w 9414032"/>
              <a:gd name="connsiteY0" fmla="*/ 4169332 h 4169332"/>
              <a:gd name="connsiteX1" fmla="*/ 2236178 w 9414032"/>
              <a:gd name="connsiteY1" fmla="*/ 3810383 h 4169332"/>
              <a:gd name="connsiteX2" fmla="*/ 4141070 w 9414032"/>
              <a:gd name="connsiteY2" fmla="*/ 2678313 h 4169332"/>
              <a:gd name="connsiteX3" fmla="*/ 5493819 w 9414032"/>
              <a:gd name="connsiteY3" fmla="*/ 1270127 h 4169332"/>
              <a:gd name="connsiteX4" fmla="*/ 6404855 w 9414032"/>
              <a:gd name="connsiteY4" fmla="*/ 469395 h 4169332"/>
              <a:gd name="connsiteX5" fmla="*/ 7343497 w 9414032"/>
              <a:gd name="connsiteY5" fmla="*/ 165668 h 4169332"/>
              <a:gd name="connsiteX6" fmla="*/ 9414032 w 9414032"/>
              <a:gd name="connsiteY6" fmla="*/ 0 h 41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4032" h="4169332">
                <a:moveTo>
                  <a:pt x="0" y="4169332"/>
                </a:moveTo>
                <a:cubicBezTo>
                  <a:pt x="773000" y="4114109"/>
                  <a:pt x="1546000" y="4058886"/>
                  <a:pt x="2236178" y="3810383"/>
                </a:cubicBezTo>
                <a:cubicBezTo>
                  <a:pt x="2926356" y="3561880"/>
                  <a:pt x="3598130" y="3101689"/>
                  <a:pt x="4141070" y="2678313"/>
                </a:cubicBezTo>
                <a:cubicBezTo>
                  <a:pt x="4684010" y="2254937"/>
                  <a:pt x="5116522" y="1638280"/>
                  <a:pt x="5493819" y="1270127"/>
                </a:cubicBezTo>
                <a:cubicBezTo>
                  <a:pt x="5871116" y="901974"/>
                  <a:pt x="6096575" y="653471"/>
                  <a:pt x="6404855" y="469395"/>
                </a:cubicBezTo>
                <a:cubicBezTo>
                  <a:pt x="6713135" y="285319"/>
                  <a:pt x="6841968" y="243900"/>
                  <a:pt x="7343497" y="165668"/>
                </a:cubicBezTo>
                <a:cubicBezTo>
                  <a:pt x="7845027" y="87435"/>
                  <a:pt x="9414032" y="0"/>
                  <a:pt x="9414032" y="0"/>
                </a:cubicBezTo>
              </a:path>
            </a:pathLst>
          </a:custGeom>
          <a:noFill/>
          <a:ln w="762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2"/>
              </a:solidFill>
            </a:endParaRPr>
          </a:p>
        </p:txBody>
      </p:sp>
      <p:sp>
        <p:nvSpPr>
          <p:cNvPr id="22" name="TextBox 21">
            <a:extLst>
              <a:ext uri="{FF2B5EF4-FFF2-40B4-BE49-F238E27FC236}">
                <a16:creationId xmlns="" xmlns:a16="http://schemas.microsoft.com/office/drawing/2014/main" id="{9301C72B-8C47-CB4F-82C5-C6F415C415A0}"/>
              </a:ext>
            </a:extLst>
          </p:cNvPr>
          <p:cNvSpPr txBox="1"/>
          <p:nvPr/>
        </p:nvSpPr>
        <p:spPr>
          <a:xfrm>
            <a:off x="1126130" y="3421390"/>
            <a:ext cx="10643811" cy="461665"/>
          </a:xfrm>
          <a:prstGeom prst="rect">
            <a:avLst/>
          </a:prstGeom>
          <a:noFill/>
        </p:spPr>
        <p:txBody>
          <a:bodyPr wrap="none" rtlCol="0">
            <a:spAutoFit/>
          </a:bodyPr>
          <a:lstStyle/>
          <a:p>
            <a:r>
              <a:rPr lang="en-US" sz="2400" dirty="0">
                <a:solidFill>
                  <a:schemeClr val="bg1">
                    <a:lumMod val="50000"/>
                  </a:schemeClr>
                </a:solidFill>
              </a:rPr>
              <a:t>prevention </a:t>
            </a:r>
            <a:r>
              <a:rPr lang="en-US" sz="2400" dirty="0">
                <a:solidFill>
                  <a:schemeClr val="bg1">
                    <a:lumMod val="50000"/>
                  </a:schemeClr>
                </a:solidFill>
                <a:sym typeface="Wingdings"/>
              </a:rPr>
              <a:t> </a:t>
            </a:r>
            <a:r>
              <a:rPr lang="en-US" sz="2400" dirty="0">
                <a:solidFill>
                  <a:schemeClr val="bg1">
                    <a:lumMod val="50000"/>
                  </a:schemeClr>
                </a:solidFill>
              </a:rPr>
              <a:t>eradication </a:t>
            </a:r>
            <a:r>
              <a:rPr lang="en-US" sz="2400" dirty="0">
                <a:solidFill>
                  <a:schemeClr val="bg1">
                    <a:lumMod val="50000"/>
                  </a:schemeClr>
                </a:solidFill>
                <a:sym typeface="Wingdings"/>
              </a:rPr>
              <a:t> containment  slow the spread   local management</a:t>
            </a:r>
            <a:endParaRPr lang="en-US" sz="2400" dirty="0">
              <a:solidFill>
                <a:schemeClr val="bg1">
                  <a:lumMod val="50000"/>
                </a:schemeClr>
              </a:solidFill>
            </a:endParaRPr>
          </a:p>
        </p:txBody>
      </p:sp>
      <p:sp>
        <p:nvSpPr>
          <p:cNvPr id="11" name="Rectangle 10">
            <a:extLst>
              <a:ext uri="{FF2B5EF4-FFF2-40B4-BE49-F238E27FC236}">
                <a16:creationId xmlns="" xmlns:a16="http://schemas.microsoft.com/office/drawing/2014/main" id="{DD913324-D7A5-4940-ABE5-0C7FFF948495}"/>
              </a:ext>
            </a:extLst>
          </p:cNvPr>
          <p:cNvSpPr/>
          <p:nvPr/>
        </p:nvSpPr>
        <p:spPr>
          <a:xfrm>
            <a:off x="1155471" y="967151"/>
            <a:ext cx="8393263" cy="5562534"/>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t>Chemical Control</a:t>
            </a:r>
          </a:p>
        </p:txBody>
      </p:sp>
      <p:sp>
        <p:nvSpPr>
          <p:cNvPr id="12" name="Rectangle 11">
            <a:extLst>
              <a:ext uri="{FF2B5EF4-FFF2-40B4-BE49-F238E27FC236}">
                <a16:creationId xmlns="" xmlns:a16="http://schemas.microsoft.com/office/drawing/2014/main" id="{E50EAA1F-31D7-7943-8EC5-40D683A8E3E0}"/>
              </a:ext>
            </a:extLst>
          </p:cNvPr>
          <p:cNvSpPr/>
          <p:nvPr/>
        </p:nvSpPr>
        <p:spPr>
          <a:xfrm>
            <a:off x="6637534" y="967151"/>
            <a:ext cx="4878963" cy="5562534"/>
          </a:xfrm>
          <a:prstGeom prst="rect">
            <a:avLst/>
          </a:pr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t>Biological Control</a:t>
            </a:r>
          </a:p>
        </p:txBody>
      </p:sp>
    </p:spTree>
    <p:extLst>
      <p:ext uri="{BB962C8B-B14F-4D97-AF65-F5344CB8AC3E}">
        <p14:creationId xmlns:p14="http://schemas.microsoft.com/office/powerpoint/2010/main" val="68207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35" grpId="0" animBg="1"/>
      <p:bldP spid="22" grpId="0"/>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60960" y="721699"/>
          <a:ext cx="12252960" cy="5337500"/>
        </p:xfrm>
        <a:graphic>
          <a:graphicData uri="http://schemas.openxmlformats.org/drawingml/2006/table">
            <a:tbl>
              <a:tblPr firstRow="1" bandRow="1">
                <a:tableStyleId>{073A0DAA-6AF3-43AB-8588-CEC1D06C72B9}</a:tableStyleId>
              </a:tblPr>
              <a:tblGrid>
                <a:gridCol w="2633496">
                  <a:extLst>
                    <a:ext uri="{9D8B030D-6E8A-4147-A177-3AD203B41FA5}">
                      <a16:colId xmlns="" xmlns:a16="http://schemas.microsoft.com/office/drawing/2014/main" val="20000"/>
                    </a:ext>
                  </a:extLst>
                </a:gridCol>
                <a:gridCol w="4708710">
                  <a:extLst>
                    <a:ext uri="{9D8B030D-6E8A-4147-A177-3AD203B41FA5}">
                      <a16:colId xmlns="" xmlns:a16="http://schemas.microsoft.com/office/drawing/2014/main" val="20001"/>
                    </a:ext>
                  </a:extLst>
                </a:gridCol>
                <a:gridCol w="4910754">
                  <a:extLst>
                    <a:ext uri="{9D8B030D-6E8A-4147-A177-3AD203B41FA5}">
                      <a16:colId xmlns="" xmlns:a16="http://schemas.microsoft.com/office/drawing/2014/main" val="20002"/>
                    </a:ext>
                  </a:extLst>
                </a:gridCol>
              </a:tblGrid>
              <a:tr h="706516">
                <a:tc>
                  <a:txBody>
                    <a:bodyPr/>
                    <a:lstStyle/>
                    <a:p>
                      <a:endParaRPr lang="en-US" sz="2400" dirty="0"/>
                    </a:p>
                  </a:txBody>
                  <a:tcPr anchor="ctr"/>
                </a:tc>
                <a:tc>
                  <a:txBody>
                    <a:bodyPr/>
                    <a:lstStyle/>
                    <a:p>
                      <a:pPr algn="ctr"/>
                      <a:r>
                        <a:rPr lang="en-US" sz="2400" dirty="0"/>
                        <a:t>Biological</a:t>
                      </a:r>
                      <a:r>
                        <a:rPr lang="en-US" sz="2400" baseline="0" dirty="0"/>
                        <a:t> Control</a:t>
                      </a:r>
                      <a:endParaRPr lang="en-US" sz="2400" dirty="0"/>
                    </a:p>
                  </a:txBody>
                  <a:tcPr anchor="ctr"/>
                </a:tc>
                <a:tc>
                  <a:txBody>
                    <a:bodyPr/>
                    <a:lstStyle/>
                    <a:p>
                      <a:pPr algn="ctr"/>
                      <a:r>
                        <a:rPr lang="en-US" sz="2400" dirty="0"/>
                        <a:t>Chemical</a:t>
                      </a:r>
                      <a:r>
                        <a:rPr lang="en-US" sz="2400" baseline="0" dirty="0"/>
                        <a:t> Control</a:t>
                      </a:r>
                      <a:endParaRPr lang="en-US" sz="2400" dirty="0"/>
                    </a:p>
                  </a:txBody>
                  <a:tcPr anchor="ctr"/>
                </a:tc>
                <a:extLst>
                  <a:ext uri="{0D108BD9-81ED-4DB2-BD59-A6C34878D82A}">
                    <a16:rowId xmlns="" xmlns:a16="http://schemas.microsoft.com/office/drawing/2014/main" val="10000"/>
                  </a:ext>
                </a:extLst>
              </a:tr>
              <a:tr h="476003">
                <a:tc>
                  <a:txBody>
                    <a:bodyPr/>
                    <a:lstStyle/>
                    <a:p>
                      <a:pPr algn="ctr"/>
                      <a:r>
                        <a:rPr lang="en-US" sz="2400" dirty="0"/>
                        <a:t>Cost</a:t>
                      </a:r>
                    </a:p>
                  </a:txBody>
                  <a:tcPr anchor="ctr"/>
                </a:tc>
                <a:tc>
                  <a:txBody>
                    <a:bodyPr/>
                    <a:lstStyle/>
                    <a:p>
                      <a:pPr algn="ctr"/>
                      <a:r>
                        <a:rPr lang="en-US" sz="2400" dirty="0">
                          <a:solidFill>
                            <a:schemeClr val="accent6">
                              <a:lumMod val="50000"/>
                            </a:schemeClr>
                          </a:solidFill>
                        </a:rPr>
                        <a:t>Cheaper</a:t>
                      </a:r>
                    </a:p>
                  </a:txBody>
                  <a:tcPr anchor="ctr"/>
                </a:tc>
                <a:tc>
                  <a:txBody>
                    <a:bodyPr/>
                    <a:lstStyle/>
                    <a:p>
                      <a:pPr algn="ctr"/>
                      <a:r>
                        <a:rPr lang="en-US" sz="2400" dirty="0">
                          <a:solidFill>
                            <a:srgbClr val="C00000"/>
                          </a:solidFill>
                        </a:rPr>
                        <a:t>Expensive</a:t>
                      </a:r>
                    </a:p>
                  </a:txBody>
                  <a:tcPr anchor="ctr"/>
                </a:tc>
                <a:extLst>
                  <a:ext uri="{0D108BD9-81ED-4DB2-BD59-A6C34878D82A}">
                    <a16:rowId xmlns="" xmlns:a16="http://schemas.microsoft.com/office/drawing/2014/main" val="10001"/>
                  </a:ext>
                </a:extLst>
              </a:tr>
              <a:tr h="476003">
                <a:tc>
                  <a:txBody>
                    <a:bodyPr/>
                    <a:lstStyle/>
                    <a:p>
                      <a:pPr algn="ctr"/>
                      <a:r>
                        <a:rPr lang="en-US" sz="2400" dirty="0"/>
                        <a:t>Target</a:t>
                      </a:r>
                    </a:p>
                  </a:txBody>
                  <a:tcPr anchor="ctr"/>
                </a:tc>
                <a:tc>
                  <a:txBody>
                    <a:bodyPr/>
                    <a:lstStyle/>
                    <a:p>
                      <a:pPr algn="ctr"/>
                      <a:r>
                        <a:rPr lang="en-US" sz="2400" dirty="0">
                          <a:solidFill>
                            <a:schemeClr val="accent6">
                              <a:lumMod val="50000"/>
                            </a:schemeClr>
                          </a:solidFill>
                        </a:rPr>
                        <a:t>Specific</a:t>
                      </a:r>
                    </a:p>
                  </a:txBody>
                  <a:tcPr anchor="ctr"/>
                </a:tc>
                <a:tc>
                  <a:txBody>
                    <a:bodyPr/>
                    <a:lstStyle/>
                    <a:p>
                      <a:pPr algn="ctr"/>
                      <a:r>
                        <a:rPr lang="en-US" sz="2400" dirty="0">
                          <a:solidFill>
                            <a:srgbClr val="C00000"/>
                          </a:solidFill>
                        </a:rPr>
                        <a:t>Broad</a:t>
                      </a:r>
                    </a:p>
                  </a:txBody>
                  <a:tcPr anchor="ctr"/>
                </a:tc>
                <a:extLst>
                  <a:ext uri="{0D108BD9-81ED-4DB2-BD59-A6C34878D82A}">
                    <a16:rowId xmlns="" xmlns:a16="http://schemas.microsoft.com/office/drawing/2014/main" val="10002"/>
                  </a:ext>
                </a:extLst>
              </a:tr>
              <a:tr h="476003">
                <a:tc>
                  <a:txBody>
                    <a:bodyPr/>
                    <a:lstStyle/>
                    <a:p>
                      <a:pPr algn="ctr"/>
                      <a:r>
                        <a:rPr lang="en-US" sz="2400" dirty="0"/>
                        <a:t>Environmental Impact</a:t>
                      </a:r>
                    </a:p>
                  </a:txBody>
                  <a:tcPr anchor="ctr"/>
                </a:tc>
                <a:tc>
                  <a:txBody>
                    <a:bodyPr/>
                    <a:lstStyle/>
                    <a:p>
                      <a:pPr algn="ctr"/>
                      <a:r>
                        <a:rPr lang="en-US" sz="2400" dirty="0">
                          <a:solidFill>
                            <a:schemeClr val="accent6">
                              <a:lumMod val="50000"/>
                            </a:schemeClr>
                          </a:solidFill>
                        </a:rPr>
                        <a:t>Few</a:t>
                      </a:r>
                      <a:r>
                        <a:rPr lang="en-US" sz="2400" baseline="0" dirty="0">
                          <a:solidFill>
                            <a:schemeClr val="accent6">
                              <a:lumMod val="50000"/>
                            </a:schemeClr>
                          </a:solidFill>
                        </a:rPr>
                        <a:t> off-target impacts </a:t>
                      </a:r>
                      <a:r>
                        <a:rPr lang="en-US" sz="2400" baseline="0" dirty="0">
                          <a:solidFill>
                            <a:srgbClr val="C00000"/>
                          </a:solidFill>
                        </a:rPr>
                        <a:t>but natural enemy can become a pest</a:t>
                      </a:r>
                      <a:endParaRPr lang="en-US" sz="2400" dirty="0">
                        <a:solidFill>
                          <a:srgbClr val="C00000"/>
                        </a:solidFill>
                      </a:endParaRPr>
                    </a:p>
                  </a:txBody>
                  <a:tcPr anchor="ctr"/>
                </a:tc>
                <a:tc>
                  <a:txBody>
                    <a:bodyPr/>
                    <a:lstStyle/>
                    <a:p>
                      <a:pPr algn="ctr"/>
                      <a:r>
                        <a:rPr lang="en-US" sz="2400" dirty="0">
                          <a:solidFill>
                            <a:srgbClr val="C00000"/>
                          </a:solidFill>
                        </a:rPr>
                        <a:t>Environmental and human health hazards can accumulate or move</a:t>
                      </a:r>
                    </a:p>
                  </a:txBody>
                  <a:tcPr anchor="ctr"/>
                </a:tc>
                <a:extLst>
                  <a:ext uri="{0D108BD9-81ED-4DB2-BD59-A6C34878D82A}">
                    <a16:rowId xmlns="" xmlns:a16="http://schemas.microsoft.com/office/drawing/2014/main" val="10003"/>
                  </a:ext>
                </a:extLst>
              </a:tr>
              <a:tr h="476003">
                <a:tc>
                  <a:txBody>
                    <a:bodyPr/>
                    <a:lstStyle/>
                    <a:p>
                      <a:pPr algn="ctr"/>
                      <a:r>
                        <a:rPr lang="en-US" sz="2400" dirty="0"/>
                        <a:t>Re-application</a:t>
                      </a:r>
                    </a:p>
                  </a:txBody>
                  <a:tcPr anchor="ctr"/>
                </a:tc>
                <a:tc>
                  <a:txBody>
                    <a:bodyPr/>
                    <a:lstStyle/>
                    <a:p>
                      <a:pPr algn="ctr"/>
                      <a:r>
                        <a:rPr lang="en-US" sz="2400" dirty="0">
                          <a:solidFill>
                            <a:schemeClr val="accent6">
                              <a:lumMod val="50000"/>
                            </a:schemeClr>
                          </a:solidFill>
                        </a:rPr>
                        <a:t>Rarely</a:t>
                      </a:r>
                    </a:p>
                  </a:txBody>
                  <a:tcPr anchor="ctr"/>
                </a:tc>
                <a:tc>
                  <a:txBody>
                    <a:bodyPr/>
                    <a:lstStyle/>
                    <a:p>
                      <a:pPr algn="ctr"/>
                      <a:r>
                        <a:rPr lang="en-US" sz="2400" dirty="0">
                          <a:solidFill>
                            <a:srgbClr val="C00000"/>
                          </a:solidFill>
                        </a:rPr>
                        <a:t>Often</a:t>
                      </a:r>
                    </a:p>
                  </a:txBody>
                  <a:tcPr anchor="ctr"/>
                </a:tc>
                <a:extLst>
                  <a:ext uri="{0D108BD9-81ED-4DB2-BD59-A6C34878D82A}">
                    <a16:rowId xmlns="" xmlns:a16="http://schemas.microsoft.com/office/drawing/2014/main" val="10004"/>
                  </a:ext>
                </a:extLst>
              </a:tr>
              <a:tr h="476003">
                <a:tc>
                  <a:txBody>
                    <a:bodyPr/>
                    <a:lstStyle/>
                    <a:p>
                      <a:pPr algn="ctr"/>
                      <a:r>
                        <a:rPr lang="en-US" sz="2400" dirty="0"/>
                        <a:t>Removal</a:t>
                      </a:r>
                    </a:p>
                  </a:txBody>
                  <a:tcPr anchor="ctr"/>
                </a:tc>
                <a:tc>
                  <a:txBody>
                    <a:bodyPr/>
                    <a:lstStyle/>
                    <a:p>
                      <a:pPr algn="ctr"/>
                      <a:r>
                        <a:rPr lang="en-US" sz="2400" dirty="0">
                          <a:solidFill>
                            <a:srgbClr val="C00000"/>
                          </a:solidFill>
                        </a:rPr>
                        <a:t>Won’t </a:t>
                      </a:r>
                      <a:r>
                        <a:rPr lang="en-US" sz="2400" baseline="0" dirty="0">
                          <a:solidFill>
                            <a:srgbClr val="C00000"/>
                          </a:solidFill>
                        </a:rPr>
                        <a:t>eradicate</a:t>
                      </a:r>
                      <a:endParaRPr lang="en-US" sz="2400" dirty="0">
                        <a:solidFill>
                          <a:srgbClr val="C00000"/>
                        </a:solidFill>
                      </a:endParaRPr>
                    </a:p>
                  </a:txBody>
                  <a:tcPr anchor="ctr"/>
                </a:tc>
                <a:tc>
                  <a:txBody>
                    <a:bodyPr/>
                    <a:lstStyle/>
                    <a:p>
                      <a:pPr algn="ctr"/>
                      <a:r>
                        <a:rPr lang="en-US" sz="2400" dirty="0">
                          <a:solidFill>
                            <a:schemeClr val="accent6">
                              <a:lumMod val="50000"/>
                            </a:schemeClr>
                          </a:solidFill>
                        </a:rPr>
                        <a:t>Can eradicate</a:t>
                      </a:r>
                    </a:p>
                  </a:txBody>
                  <a:tcPr anchor="ctr"/>
                </a:tc>
                <a:extLst>
                  <a:ext uri="{0D108BD9-81ED-4DB2-BD59-A6C34878D82A}">
                    <a16:rowId xmlns="" xmlns:a16="http://schemas.microsoft.com/office/drawing/2014/main" val="10005"/>
                  </a:ext>
                </a:extLst>
              </a:tr>
              <a:tr h="476003">
                <a:tc>
                  <a:txBody>
                    <a:bodyPr/>
                    <a:lstStyle/>
                    <a:p>
                      <a:pPr algn="ctr"/>
                      <a:r>
                        <a:rPr lang="en-US" sz="2400" dirty="0"/>
                        <a:t>Resistance</a:t>
                      </a:r>
                    </a:p>
                  </a:txBody>
                  <a:tcPr anchor="ctr"/>
                </a:tc>
                <a:tc>
                  <a:txBody>
                    <a:bodyPr/>
                    <a:lstStyle/>
                    <a:p>
                      <a:pPr algn="ctr"/>
                      <a:r>
                        <a:rPr lang="en-US" sz="2400" dirty="0">
                          <a:solidFill>
                            <a:schemeClr val="accent6">
                              <a:lumMod val="50000"/>
                            </a:schemeClr>
                          </a:solidFill>
                        </a:rPr>
                        <a:t>Rare</a:t>
                      </a:r>
                    </a:p>
                  </a:txBody>
                  <a:tcPr anchor="ctr"/>
                </a:tc>
                <a:tc>
                  <a:txBody>
                    <a:bodyPr/>
                    <a:lstStyle/>
                    <a:p>
                      <a:pPr algn="ctr"/>
                      <a:r>
                        <a:rPr lang="en-US" sz="2400" dirty="0">
                          <a:solidFill>
                            <a:srgbClr val="C00000"/>
                          </a:solidFill>
                        </a:rPr>
                        <a:t>Common</a:t>
                      </a:r>
                    </a:p>
                  </a:txBody>
                  <a:tcPr anchor="ctr"/>
                </a:tc>
                <a:extLst>
                  <a:ext uri="{0D108BD9-81ED-4DB2-BD59-A6C34878D82A}">
                    <a16:rowId xmlns="" xmlns:a16="http://schemas.microsoft.com/office/drawing/2014/main" val="10006"/>
                  </a:ext>
                </a:extLst>
              </a:tr>
              <a:tr h="476003">
                <a:tc>
                  <a:txBody>
                    <a:bodyPr/>
                    <a:lstStyle/>
                    <a:p>
                      <a:pPr algn="ctr"/>
                      <a:r>
                        <a:rPr lang="en-US" sz="2400" dirty="0"/>
                        <a:t>Time</a:t>
                      </a:r>
                    </a:p>
                  </a:txBody>
                  <a:tcPr anchor="ctr"/>
                </a:tc>
                <a:tc>
                  <a:txBody>
                    <a:bodyPr/>
                    <a:lstStyle/>
                    <a:p>
                      <a:pPr algn="ctr"/>
                      <a:r>
                        <a:rPr lang="en-US" sz="2400" dirty="0">
                          <a:solidFill>
                            <a:srgbClr val="C00000"/>
                          </a:solidFill>
                        </a:rPr>
                        <a:t>Slow, </a:t>
                      </a:r>
                      <a:r>
                        <a:rPr lang="en-US" sz="2400" dirty="0">
                          <a:solidFill>
                            <a:schemeClr val="accent6">
                              <a:lumMod val="50000"/>
                            </a:schemeClr>
                          </a:solidFill>
                        </a:rPr>
                        <a:t>but long-term</a:t>
                      </a:r>
                    </a:p>
                  </a:txBody>
                  <a:tcPr anchor="ctr"/>
                </a:tc>
                <a:tc>
                  <a:txBody>
                    <a:bodyPr/>
                    <a:lstStyle/>
                    <a:p>
                      <a:pPr algn="ctr"/>
                      <a:r>
                        <a:rPr lang="en-US" sz="2400" dirty="0">
                          <a:solidFill>
                            <a:schemeClr val="accent6">
                              <a:lumMod val="50000"/>
                            </a:schemeClr>
                          </a:solidFill>
                        </a:rPr>
                        <a:t>Fast</a:t>
                      </a:r>
                      <a:r>
                        <a:rPr lang="en-US" sz="2400" baseline="0" dirty="0">
                          <a:solidFill>
                            <a:schemeClr val="accent6">
                              <a:lumMod val="50000"/>
                            </a:schemeClr>
                          </a:solidFill>
                        </a:rPr>
                        <a:t> acting, </a:t>
                      </a:r>
                      <a:r>
                        <a:rPr lang="en-US" sz="2400" baseline="0" dirty="0">
                          <a:solidFill>
                            <a:srgbClr val="C00000"/>
                          </a:solidFill>
                        </a:rPr>
                        <a:t>but short-term</a:t>
                      </a:r>
                      <a:endParaRPr lang="en-US" sz="2400" dirty="0">
                        <a:solidFill>
                          <a:srgbClr val="C00000"/>
                        </a:solidFill>
                      </a:endParaRPr>
                    </a:p>
                  </a:txBody>
                  <a:tcPr anchor="ctr"/>
                </a:tc>
                <a:extLst>
                  <a:ext uri="{0D108BD9-81ED-4DB2-BD59-A6C34878D82A}">
                    <a16:rowId xmlns="" xmlns:a16="http://schemas.microsoft.com/office/drawing/2014/main" val="10007"/>
                  </a:ext>
                </a:extLst>
              </a:tr>
              <a:tr h="476003">
                <a:tc>
                  <a:txBody>
                    <a:bodyPr/>
                    <a:lstStyle/>
                    <a:p>
                      <a:pPr algn="ctr"/>
                      <a:r>
                        <a:rPr lang="en-US" sz="2400" dirty="0"/>
                        <a:t>Location</a:t>
                      </a:r>
                    </a:p>
                  </a:txBody>
                  <a:tcPr anchor="ctr"/>
                </a:tc>
                <a:tc>
                  <a:txBody>
                    <a:bodyPr/>
                    <a:lstStyle/>
                    <a:p>
                      <a:pPr algn="ctr"/>
                      <a:r>
                        <a:rPr lang="en-US" sz="2400" dirty="0">
                          <a:solidFill>
                            <a:schemeClr val="accent6">
                              <a:lumMod val="50000"/>
                            </a:schemeClr>
                          </a:solidFill>
                        </a:rPr>
                        <a:t>Can spread</a:t>
                      </a:r>
                    </a:p>
                  </a:txBody>
                  <a:tcPr anchor="ctr"/>
                </a:tc>
                <a:tc>
                  <a:txBody>
                    <a:bodyPr/>
                    <a:lstStyle/>
                    <a:p>
                      <a:pPr algn="ctr"/>
                      <a:r>
                        <a:rPr lang="en-US" sz="2400" dirty="0">
                          <a:solidFill>
                            <a:srgbClr val="C00000"/>
                          </a:solidFill>
                        </a:rPr>
                        <a:t>Can’t spread</a:t>
                      </a:r>
                    </a:p>
                  </a:txBody>
                  <a:tcPr anchor="ctr"/>
                </a:tc>
                <a:extLst>
                  <a:ext uri="{0D108BD9-81ED-4DB2-BD59-A6C34878D82A}">
                    <a16:rowId xmlns="" xmlns:a16="http://schemas.microsoft.com/office/drawing/2014/main" val="10008"/>
                  </a:ext>
                </a:extLst>
              </a:tr>
              <a:tr h="476003">
                <a:tc>
                  <a:txBody>
                    <a:bodyPr/>
                    <a:lstStyle/>
                    <a:p>
                      <a:pPr algn="ctr"/>
                      <a:r>
                        <a:rPr lang="en-US" sz="2400" dirty="0"/>
                        <a:t>Available</a:t>
                      </a:r>
                    </a:p>
                  </a:txBody>
                  <a:tcPr anchor="ctr"/>
                </a:tc>
                <a:tc>
                  <a:txBody>
                    <a:bodyPr/>
                    <a:lstStyle/>
                    <a:p>
                      <a:pPr algn="ctr"/>
                      <a:r>
                        <a:rPr lang="en-US" sz="2400" dirty="0">
                          <a:solidFill>
                            <a:srgbClr val="C00000"/>
                          </a:solidFill>
                        </a:rPr>
                        <a:t>No guarantees</a:t>
                      </a:r>
                    </a:p>
                  </a:txBody>
                  <a:tcPr anchor="ctr"/>
                </a:tc>
                <a:tc>
                  <a:txBody>
                    <a:bodyPr/>
                    <a:lstStyle/>
                    <a:p>
                      <a:pPr algn="ctr"/>
                      <a:r>
                        <a:rPr lang="en-US" sz="2400" dirty="0">
                          <a:solidFill>
                            <a:srgbClr val="C00000"/>
                          </a:solidFill>
                        </a:rPr>
                        <a:t>No guarantees</a:t>
                      </a:r>
                    </a:p>
                  </a:txBody>
                  <a:tcPr anchor="ctr"/>
                </a:tc>
                <a:extLst>
                  <a:ext uri="{0D108BD9-81ED-4DB2-BD59-A6C34878D82A}">
                    <a16:rowId xmlns="" xmlns:a16="http://schemas.microsoft.com/office/drawing/2014/main" val="10009"/>
                  </a:ext>
                </a:extLst>
              </a:tr>
            </a:tbl>
          </a:graphicData>
        </a:graphic>
      </p:graphicFrame>
      <p:sp>
        <p:nvSpPr>
          <p:cNvPr id="2" name="Title 1"/>
          <p:cNvSpPr>
            <a:spLocks noGrp="1"/>
          </p:cNvSpPr>
          <p:nvPr>
            <p:ph type="title"/>
          </p:nvPr>
        </p:nvSpPr>
        <p:spPr>
          <a:xfrm>
            <a:off x="127416" y="1"/>
            <a:ext cx="11937166" cy="772507"/>
          </a:xfrm>
        </p:spPr>
        <p:txBody>
          <a:bodyPr/>
          <a:lstStyle/>
          <a:p>
            <a:pPr algn="ctr"/>
            <a:r>
              <a:rPr lang="en-US" dirty="0"/>
              <a:t>Biological vs Chemical Control</a:t>
            </a:r>
          </a:p>
        </p:txBody>
      </p:sp>
      <p:sp>
        <p:nvSpPr>
          <p:cNvPr id="3" name="Rectangle 2"/>
          <p:cNvSpPr/>
          <p:nvPr/>
        </p:nvSpPr>
        <p:spPr>
          <a:xfrm>
            <a:off x="-300250" y="5609230"/>
            <a:ext cx="12815248" cy="10235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91319" y="5097439"/>
            <a:ext cx="12815248" cy="10235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9181" y="4647353"/>
            <a:ext cx="12815248" cy="10235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2104" y="4135562"/>
            <a:ext cx="12815248" cy="7352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9181" y="3688350"/>
            <a:ext cx="12815248" cy="7352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9181" y="3227901"/>
            <a:ext cx="12815248" cy="7352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1319" y="2409756"/>
            <a:ext cx="12815248" cy="10504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9181" y="1908228"/>
            <a:ext cx="12815248" cy="10915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2104" y="1440766"/>
            <a:ext cx="12815248" cy="10915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541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920750"/>
            <a:ext cx="12191999" cy="5594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6841" t="10409" r="9882" b="14880"/>
          <a:stretch/>
        </p:blipFill>
        <p:spPr>
          <a:xfrm>
            <a:off x="238936" y="920750"/>
            <a:ext cx="11637890" cy="5595033"/>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1115" t="32665" b="48275"/>
          <a:stretch/>
        </p:blipFill>
        <p:spPr>
          <a:xfrm>
            <a:off x="10952265" y="4582077"/>
            <a:ext cx="1082147" cy="1310622"/>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95514" r="86067" b="-371"/>
          <a:stretch/>
        </p:blipFill>
        <p:spPr>
          <a:xfrm>
            <a:off x="9331400" y="6115335"/>
            <a:ext cx="1696951" cy="333943"/>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91115" t="93882" b="-371"/>
          <a:stretch/>
        </p:blipFill>
        <p:spPr>
          <a:xfrm>
            <a:off x="10993015" y="5980775"/>
            <a:ext cx="1082147" cy="446248"/>
          </a:xfrm>
          <a:prstGeom prst="rect">
            <a:avLst/>
          </a:prstGeom>
        </p:spPr>
      </p:pic>
      <p:sp>
        <p:nvSpPr>
          <p:cNvPr id="8" name="Title 1"/>
          <p:cNvSpPr txBox="1">
            <a:spLocks/>
          </p:cNvSpPr>
          <p:nvPr/>
        </p:nvSpPr>
        <p:spPr>
          <a:xfrm>
            <a:off x="0" y="1"/>
            <a:ext cx="12192001" cy="1070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Today</a:t>
            </a:r>
            <a:endParaRPr lang="en-US" dirty="0"/>
          </a:p>
        </p:txBody>
      </p:sp>
    </p:spTree>
    <p:extLst>
      <p:ext uri="{BB962C8B-B14F-4D97-AF65-F5344CB8AC3E}">
        <p14:creationId xmlns:p14="http://schemas.microsoft.com/office/powerpoint/2010/main" val="4237953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Areas of decline</a:t>
            </a:r>
            <a:endParaRPr lang="en-US" dirty="0"/>
          </a:p>
        </p:txBody>
      </p:sp>
      <p:sp>
        <p:nvSpPr>
          <p:cNvPr id="11" name="Content Placeholder 10">
            <a:extLst>
              <a:ext uri="{FF2B5EF4-FFF2-40B4-BE49-F238E27FC236}">
                <a16:creationId xmlns:a16="http://schemas.microsoft.com/office/drawing/2014/main" xmlns="" id="{0E6F89AF-9FE1-DB47-87DD-B5B86A0A556D}"/>
              </a:ext>
            </a:extLst>
          </p:cNvPr>
          <p:cNvSpPr>
            <a:spLocks noGrp="1"/>
          </p:cNvSpPr>
          <p:nvPr>
            <p:ph idx="1"/>
          </p:nvPr>
        </p:nvSpPr>
        <p:spPr/>
        <p:txBody>
          <a:bodyPr/>
          <a:lstStyle/>
          <a:p>
            <a:pPr marL="0" indent="0" algn="ctr">
              <a:buNone/>
            </a:pPr>
            <a:r>
              <a:rPr lang="en-US" dirty="0"/>
              <a:t>Causing severe damage only on </a:t>
            </a:r>
            <a:r>
              <a:rPr lang="en-US" i="1" dirty="0"/>
              <a:t>Ailanthus</a:t>
            </a:r>
            <a:endParaRPr lang="en-US" dirty="0"/>
          </a:p>
          <a:p>
            <a:endParaRPr lang="en-US" dirty="0"/>
          </a:p>
        </p:txBody>
      </p:sp>
      <p:pic>
        <p:nvPicPr>
          <p:cNvPr id="13" name="Picture 1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85076" y="1896716"/>
            <a:ext cx="5821629" cy="3877065"/>
          </a:xfrm>
          <a:prstGeom prst="rect">
            <a:avLst/>
          </a:prstGeom>
          <a:ln>
            <a:noFill/>
          </a:ln>
        </p:spPr>
      </p:pic>
      <p:pic>
        <p:nvPicPr>
          <p:cNvPr id="14" name="Picture 13" descr="IMG_1540.JPG"/>
          <p:cNvPicPr>
            <a:picLocks noChangeAspect="1"/>
          </p:cNvPicPr>
          <p:nvPr/>
        </p:nvPicPr>
        <p:blipFill rotWithShape="1">
          <a:blip r:embed="rId4" cstate="print">
            <a:extLst>
              <a:ext uri="{28A0092B-C50C-407E-A947-70E740481C1C}">
                <a14:useLocalDpi xmlns:a14="http://schemas.microsoft.com/office/drawing/2010/main"/>
              </a:ext>
            </a:extLst>
          </a:blip>
          <a:srcRect r="-197"/>
          <a:stretch/>
        </p:blipFill>
        <p:spPr>
          <a:xfrm>
            <a:off x="185254" y="1896716"/>
            <a:ext cx="5881307" cy="3881513"/>
          </a:xfrm>
          <a:prstGeom prst="rect">
            <a:avLst/>
          </a:prstGeom>
          <a:ln>
            <a:noFill/>
          </a:ln>
          <a:effectLst/>
        </p:spPr>
      </p:pic>
      <p:sp>
        <p:nvSpPr>
          <p:cNvPr id="6" name="TextBox 5"/>
          <p:cNvSpPr txBox="1"/>
          <p:nvPr/>
        </p:nvSpPr>
        <p:spPr>
          <a:xfrm>
            <a:off x="9404801" y="4985829"/>
            <a:ext cx="947883" cy="523220"/>
          </a:xfrm>
          <a:prstGeom prst="rect">
            <a:avLst/>
          </a:prstGeom>
          <a:solidFill>
            <a:schemeClr val="bg1">
              <a:lumMod val="75000"/>
              <a:alpha val="67000"/>
            </a:schemeClr>
          </a:solidFill>
        </p:spPr>
        <p:txBody>
          <a:bodyPr wrap="square" rtlCol="0">
            <a:spAutoFit/>
          </a:bodyPr>
          <a:lstStyle/>
          <a:p>
            <a:r>
              <a:rPr lang="en-US" sz="2800" dirty="0">
                <a:solidFill>
                  <a:schemeClr val="accent6">
                    <a:lumMod val="50000"/>
                  </a:schemeClr>
                </a:solidFill>
              </a:rPr>
              <a:t>2009</a:t>
            </a:r>
          </a:p>
        </p:txBody>
      </p:sp>
      <p:sp>
        <p:nvSpPr>
          <p:cNvPr id="7" name="TextBox 6"/>
          <p:cNvSpPr txBox="1"/>
          <p:nvPr/>
        </p:nvSpPr>
        <p:spPr>
          <a:xfrm>
            <a:off x="6875858" y="2875371"/>
            <a:ext cx="931695" cy="523220"/>
          </a:xfrm>
          <a:prstGeom prst="rect">
            <a:avLst/>
          </a:prstGeom>
          <a:solidFill>
            <a:schemeClr val="bg1">
              <a:lumMod val="75000"/>
              <a:alpha val="67000"/>
            </a:schemeClr>
          </a:solidFill>
        </p:spPr>
        <p:txBody>
          <a:bodyPr wrap="square" rtlCol="0">
            <a:spAutoFit/>
          </a:bodyPr>
          <a:lstStyle/>
          <a:p>
            <a:r>
              <a:rPr lang="en-US" sz="2800" dirty="0">
                <a:solidFill>
                  <a:schemeClr val="accent6">
                    <a:lumMod val="50000"/>
                  </a:schemeClr>
                </a:solidFill>
              </a:rPr>
              <a:t>2012</a:t>
            </a:r>
          </a:p>
        </p:txBody>
      </p:sp>
      <p:sp>
        <p:nvSpPr>
          <p:cNvPr id="8" name="TextBox 7"/>
          <p:cNvSpPr txBox="1"/>
          <p:nvPr/>
        </p:nvSpPr>
        <p:spPr>
          <a:xfrm>
            <a:off x="9019934" y="2352151"/>
            <a:ext cx="947883" cy="523220"/>
          </a:xfrm>
          <a:prstGeom prst="rect">
            <a:avLst/>
          </a:prstGeom>
          <a:solidFill>
            <a:schemeClr val="bg1">
              <a:lumMod val="75000"/>
              <a:alpha val="67000"/>
            </a:schemeClr>
          </a:solidFill>
        </p:spPr>
        <p:txBody>
          <a:bodyPr wrap="square" rtlCol="0">
            <a:spAutoFit/>
          </a:bodyPr>
          <a:lstStyle/>
          <a:p>
            <a:r>
              <a:rPr lang="en-US" sz="2800" dirty="0">
                <a:solidFill>
                  <a:schemeClr val="accent6">
                    <a:lumMod val="50000"/>
                  </a:schemeClr>
                </a:solidFill>
              </a:rPr>
              <a:t>2002</a:t>
            </a:r>
          </a:p>
        </p:txBody>
      </p:sp>
      <p:sp>
        <p:nvSpPr>
          <p:cNvPr id="5" name="TextBox 4"/>
          <p:cNvSpPr txBox="1"/>
          <p:nvPr/>
        </p:nvSpPr>
        <p:spPr>
          <a:xfrm>
            <a:off x="1800590" y="6342400"/>
            <a:ext cx="9053286" cy="369332"/>
          </a:xfrm>
          <a:prstGeom prst="rect">
            <a:avLst/>
          </a:prstGeom>
          <a:noFill/>
        </p:spPr>
        <p:txBody>
          <a:bodyPr wrap="square" rtlCol="0">
            <a:spAutoFit/>
          </a:bodyPr>
          <a:lstStyle/>
          <a:p>
            <a:pPr algn="ctr"/>
            <a:r>
              <a:rPr lang="en-US" dirty="0">
                <a:solidFill>
                  <a:schemeClr val="bg1">
                    <a:lumMod val="50000"/>
                  </a:schemeClr>
                </a:solidFill>
              </a:rPr>
              <a:t>(</a:t>
            </a:r>
            <a:r>
              <a:rPr lang="en-US" dirty="0" err="1">
                <a:solidFill>
                  <a:schemeClr val="bg1">
                    <a:lumMod val="50000"/>
                  </a:schemeClr>
                </a:solidFill>
              </a:rPr>
              <a:t>Schall</a:t>
            </a:r>
            <a:r>
              <a:rPr lang="en-US" dirty="0">
                <a:solidFill>
                  <a:schemeClr val="bg1">
                    <a:lumMod val="50000"/>
                  </a:schemeClr>
                </a:solidFill>
              </a:rPr>
              <a:t> and Davis 2009, Snyder et al 2013, Snyder et al 2014, </a:t>
            </a:r>
            <a:r>
              <a:rPr lang="en-US" dirty="0" err="1">
                <a:solidFill>
                  <a:schemeClr val="bg1">
                    <a:lumMod val="50000"/>
                  </a:schemeClr>
                </a:solidFill>
              </a:rPr>
              <a:t>Rebbeck</a:t>
            </a:r>
            <a:r>
              <a:rPr lang="en-US" dirty="0">
                <a:solidFill>
                  <a:schemeClr val="bg1">
                    <a:lumMod val="50000"/>
                  </a:schemeClr>
                </a:solidFill>
              </a:rPr>
              <a:t> et al 2013)</a:t>
            </a:r>
          </a:p>
        </p:txBody>
      </p:sp>
    </p:spTree>
    <p:extLst>
      <p:ext uri="{BB962C8B-B14F-4D97-AF65-F5344CB8AC3E}">
        <p14:creationId xmlns:p14="http://schemas.microsoft.com/office/powerpoint/2010/main" val="3530424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animBg="1"/>
      <p:bldP spid="7" grpId="0" animBg="1"/>
      <p:bldP spid="8"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a:ext>
            </a:extLst>
          </a:blip>
          <a:srcRect t="-190"/>
          <a:stretch/>
        </p:blipFill>
        <p:spPr>
          <a:xfrm>
            <a:off x="9667538" y="1549024"/>
            <a:ext cx="2308564" cy="4416865"/>
          </a:xfrm>
          <a:prstGeom prst="rect">
            <a:avLst/>
          </a:prstGeom>
        </p:spPr>
      </p:pic>
      <p:sp>
        <p:nvSpPr>
          <p:cNvPr id="11" name="Title 1"/>
          <p:cNvSpPr txBox="1">
            <a:spLocks/>
          </p:cNvSpPr>
          <p:nvPr/>
        </p:nvSpPr>
        <p:spPr>
          <a:xfrm>
            <a:off x="838200" y="1"/>
            <a:ext cx="10515600" cy="10028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Disease symptoms</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483562" y="2631276"/>
            <a:ext cx="4434332" cy="226982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t="-1" b="-161"/>
          <a:stretch/>
        </p:blipFill>
        <p:spPr>
          <a:xfrm>
            <a:off x="232304" y="1549024"/>
            <a:ext cx="2243010" cy="4434332"/>
          </a:xfrm>
          <a:prstGeom prst="rect">
            <a:avLst/>
          </a:prstGeom>
        </p:spPr>
      </p:pic>
      <p:pic>
        <p:nvPicPr>
          <p:cNvPr id="19" name="Content Placeholder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26141" y="1549024"/>
            <a:ext cx="2441448" cy="443433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a:ext>
            </a:extLst>
          </a:blip>
          <a:srcRect b="-210"/>
          <a:stretch/>
        </p:blipFill>
        <p:spPr>
          <a:xfrm>
            <a:off x="7458088" y="1549024"/>
            <a:ext cx="2118953" cy="4434332"/>
          </a:xfrm>
          <a:prstGeom prst="rect">
            <a:avLst/>
          </a:prstGeom>
        </p:spPr>
      </p:pic>
    </p:spTree>
    <p:extLst>
      <p:ext uri="{BB962C8B-B14F-4D97-AF65-F5344CB8AC3E}">
        <p14:creationId xmlns:p14="http://schemas.microsoft.com/office/powerpoint/2010/main" val="730050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Verticillium wilt disease</a:t>
            </a:r>
            <a:endParaRPr lang="en-US" i="1" dirty="0"/>
          </a:p>
        </p:txBody>
      </p:sp>
      <p:sp>
        <p:nvSpPr>
          <p:cNvPr id="5" name="Text Placeholder 4"/>
          <p:cNvSpPr>
            <a:spLocks noGrp="1"/>
          </p:cNvSpPr>
          <p:nvPr>
            <p:ph sz="half" idx="1"/>
          </p:nvPr>
        </p:nvSpPr>
        <p:spPr/>
        <p:txBody>
          <a:bodyPr>
            <a:normAutofit/>
          </a:bodyPr>
          <a:lstStyle/>
          <a:p>
            <a:pPr marL="0" indent="0" algn="ctr">
              <a:buNone/>
            </a:pPr>
            <a:r>
              <a:rPr lang="en-US" sz="2800" b="0" i="1" dirty="0"/>
              <a:t>Verticillium dahliae </a:t>
            </a:r>
            <a:r>
              <a:rPr lang="en-US" sz="2800" b="0" dirty="0"/>
              <a:t>(</a:t>
            </a:r>
            <a:r>
              <a:rPr lang="en-US" sz="2800" b="0" dirty="0" err="1"/>
              <a:t>Vd</a:t>
            </a:r>
            <a:r>
              <a:rPr lang="en-US" sz="2800" b="0" dirty="0"/>
              <a:t>)</a:t>
            </a:r>
          </a:p>
        </p:txBody>
      </p:sp>
      <p:sp>
        <p:nvSpPr>
          <p:cNvPr id="7" name="Text Placeholder 6"/>
          <p:cNvSpPr>
            <a:spLocks noGrp="1"/>
          </p:cNvSpPr>
          <p:nvPr>
            <p:ph sz="half" idx="2"/>
          </p:nvPr>
        </p:nvSpPr>
        <p:spPr/>
        <p:txBody>
          <a:bodyPr>
            <a:normAutofit/>
          </a:bodyPr>
          <a:lstStyle/>
          <a:p>
            <a:pPr marL="0" indent="0" algn="ctr">
              <a:buNone/>
            </a:pPr>
            <a:r>
              <a:rPr lang="en-US" sz="2800" b="0" i="1" dirty="0"/>
              <a:t>Verticillium nonalfalfae </a:t>
            </a:r>
            <a:r>
              <a:rPr lang="en-US" sz="2800" b="0" dirty="0"/>
              <a:t>(</a:t>
            </a:r>
            <a:r>
              <a:rPr lang="en-US" sz="2800" b="0" dirty="0" err="1"/>
              <a:t>Vn</a:t>
            </a:r>
            <a:r>
              <a:rPr lang="en-US" sz="2800" b="0" dirty="0"/>
              <a:t>)</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68877" y="2092324"/>
            <a:ext cx="5704608" cy="3851921"/>
          </a:xfrm>
          <a:prstGeom prst="rect">
            <a:avLst/>
          </a:prstGeom>
          <a:ln>
            <a:noFill/>
          </a:ln>
        </p:spPr>
      </p:pic>
      <p:pic>
        <p:nvPicPr>
          <p:cNvPr id="13" name="Picture 12"/>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31820" y="2092816"/>
            <a:ext cx="5712207" cy="3851429"/>
          </a:xfrm>
          <a:prstGeom prst="rect">
            <a:avLst/>
          </a:prstGeom>
          <a:ln>
            <a:noFill/>
          </a:ln>
        </p:spPr>
      </p:pic>
      <p:sp>
        <p:nvSpPr>
          <p:cNvPr id="14" name="TextBox 13"/>
          <p:cNvSpPr txBox="1"/>
          <p:nvPr/>
        </p:nvSpPr>
        <p:spPr>
          <a:xfrm>
            <a:off x="9698045" y="6356350"/>
            <a:ext cx="2493955" cy="369332"/>
          </a:xfrm>
          <a:prstGeom prst="rect">
            <a:avLst/>
          </a:prstGeom>
          <a:noFill/>
        </p:spPr>
        <p:txBody>
          <a:bodyPr wrap="square" rtlCol="0">
            <a:spAutoFit/>
          </a:bodyPr>
          <a:lstStyle/>
          <a:p>
            <a:r>
              <a:rPr lang="en-US" sz="1800" dirty="0">
                <a:solidFill>
                  <a:schemeClr val="bg1">
                    <a:lumMod val="50000"/>
                  </a:schemeClr>
                </a:solidFill>
              </a:rPr>
              <a:t>(</a:t>
            </a:r>
            <a:r>
              <a:rPr lang="en-US" sz="1800" dirty="0" err="1">
                <a:solidFill>
                  <a:schemeClr val="bg1">
                    <a:lumMod val="50000"/>
                  </a:schemeClr>
                </a:solidFill>
              </a:rPr>
              <a:t>Inderbitzin</a:t>
            </a:r>
            <a:r>
              <a:rPr lang="en-US" sz="1800" dirty="0">
                <a:solidFill>
                  <a:schemeClr val="bg1">
                    <a:lumMod val="50000"/>
                  </a:schemeClr>
                </a:solidFill>
              </a:rPr>
              <a:t> et al. 2011)</a:t>
            </a:r>
          </a:p>
        </p:txBody>
      </p:sp>
    </p:spTree>
    <p:extLst>
      <p:ext uri="{BB962C8B-B14F-4D97-AF65-F5344CB8AC3E}">
        <p14:creationId xmlns:p14="http://schemas.microsoft.com/office/powerpoint/2010/main" val="3342146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Freeform 253"/>
          <p:cNvSpPr/>
          <p:nvPr/>
        </p:nvSpPr>
        <p:spPr>
          <a:xfrm>
            <a:off x="4094073" y="5638800"/>
            <a:ext cx="2587815" cy="1247461"/>
          </a:xfrm>
          <a:custGeom>
            <a:avLst/>
            <a:gdLst>
              <a:gd name="connsiteX0" fmla="*/ 0 w 7505673"/>
              <a:gd name="connsiteY0" fmla="*/ 0 h 3185451"/>
              <a:gd name="connsiteX1" fmla="*/ 12555 w 7505673"/>
              <a:gd name="connsiteY1" fmla="*/ 11219 h 3185451"/>
              <a:gd name="connsiteX2" fmla="*/ 121024 w 7505673"/>
              <a:gd name="connsiteY2" fmla="*/ 349300 h 3185451"/>
              <a:gd name="connsiteX3" fmla="*/ 121024 w 7505673"/>
              <a:gd name="connsiteY3" fmla="*/ 483770 h 3185451"/>
              <a:gd name="connsiteX4" fmla="*/ 443753 w 7505673"/>
              <a:gd name="connsiteY4" fmla="*/ 524111 h 3185451"/>
              <a:gd name="connsiteX5" fmla="*/ 564776 w 7505673"/>
              <a:gd name="connsiteY5" fmla="*/ 739264 h 3185451"/>
              <a:gd name="connsiteX6" fmla="*/ 793376 w 7505673"/>
              <a:gd name="connsiteY6" fmla="*/ 618241 h 3185451"/>
              <a:gd name="connsiteX7" fmla="*/ 1102659 w 7505673"/>
              <a:gd name="connsiteY7" fmla="*/ 725817 h 3185451"/>
              <a:gd name="connsiteX8" fmla="*/ 1586753 w 7505673"/>
              <a:gd name="connsiteY8" fmla="*/ 752711 h 3185451"/>
              <a:gd name="connsiteX9" fmla="*/ 1990165 w 7505673"/>
              <a:gd name="connsiteY9" fmla="*/ 779606 h 3185451"/>
              <a:gd name="connsiteX10" fmla="*/ 2164976 w 7505673"/>
              <a:gd name="connsiteY10" fmla="*/ 752711 h 3185451"/>
              <a:gd name="connsiteX11" fmla="*/ 2312894 w 7505673"/>
              <a:gd name="connsiteY11" fmla="*/ 833394 h 3185451"/>
              <a:gd name="connsiteX12" fmla="*/ 2528047 w 7505673"/>
              <a:gd name="connsiteY12" fmla="*/ 806500 h 3185451"/>
              <a:gd name="connsiteX13" fmla="*/ 2796988 w 7505673"/>
              <a:gd name="connsiteY13" fmla="*/ 887182 h 3185451"/>
              <a:gd name="connsiteX14" fmla="*/ 3307976 w 7505673"/>
              <a:gd name="connsiteY14" fmla="*/ 887182 h 3185451"/>
              <a:gd name="connsiteX15" fmla="*/ 3429000 w 7505673"/>
              <a:gd name="connsiteY15" fmla="*/ 1061994 h 3185451"/>
              <a:gd name="connsiteX16" fmla="*/ 4155141 w 7505673"/>
              <a:gd name="connsiteY16" fmla="*/ 1115782 h 3185451"/>
              <a:gd name="connsiteX17" fmla="*/ 4383741 w 7505673"/>
              <a:gd name="connsiteY17" fmla="*/ 1357829 h 3185451"/>
              <a:gd name="connsiteX18" fmla="*/ 4935071 w 7505673"/>
              <a:gd name="connsiteY18" fmla="*/ 1451958 h 3185451"/>
              <a:gd name="connsiteX19" fmla="*/ 5082988 w 7505673"/>
              <a:gd name="connsiteY19" fmla="*/ 1613323 h 3185451"/>
              <a:gd name="connsiteX20" fmla="*/ 5351929 w 7505673"/>
              <a:gd name="connsiteY20" fmla="*/ 1640217 h 3185451"/>
              <a:gd name="connsiteX21" fmla="*/ 5593976 w 7505673"/>
              <a:gd name="connsiteY21" fmla="*/ 1801582 h 3185451"/>
              <a:gd name="connsiteX22" fmla="*/ 5715000 w 7505673"/>
              <a:gd name="connsiteY22" fmla="*/ 1801582 h 3185451"/>
              <a:gd name="connsiteX23" fmla="*/ 6024282 w 7505673"/>
              <a:gd name="connsiteY23" fmla="*/ 1841923 h 3185451"/>
              <a:gd name="connsiteX24" fmla="*/ 6185647 w 7505673"/>
              <a:gd name="connsiteY24" fmla="*/ 1962947 h 3185451"/>
              <a:gd name="connsiteX25" fmla="*/ 6441141 w 7505673"/>
              <a:gd name="connsiteY25" fmla="*/ 2057076 h 3185451"/>
              <a:gd name="connsiteX26" fmla="*/ 6427694 w 7505673"/>
              <a:gd name="connsiteY26" fmla="*/ 2137758 h 3185451"/>
              <a:gd name="connsiteX27" fmla="*/ 6736976 w 7505673"/>
              <a:gd name="connsiteY27" fmla="*/ 2258782 h 3185451"/>
              <a:gd name="connsiteX28" fmla="*/ 6925235 w 7505673"/>
              <a:gd name="connsiteY28" fmla="*/ 2447041 h 3185451"/>
              <a:gd name="connsiteX29" fmla="*/ 7019365 w 7505673"/>
              <a:gd name="connsiteY29" fmla="*/ 2433594 h 3185451"/>
              <a:gd name="connsiteX30" fmla="*/ 7167282 w 7505673"/>
              <a:gd name="connsiteY30" fmla="*/ 2810111 h 3185451"/>
              <a:gd name="connsiteX31" fmla="*/ 7261412 w 7505673"/>
              <a:gd name="connsiteY31" fmla="*/ 2715982 h 3185451"/>
              <a:gd name="connsiteX32" fmla="*/ 7368988 w 7505673"/>
              <a:gd name="connsiteY32" fmla="*/ 3079053 h 3185451"/>
              <a:gd name="connsiteX33" fmla="*/ 7461437 w 7505673"/>
              <a:gd name="connsiteY33" fmla="*/ 3162256 h 3185451"/>
              <a:gd name="connsiteX34" fmla="*/ 7505673 w 7505673"/>
              <a:gd name="connsiteY34" fmla="*/ 3185451 h 3185451"/>
              <a:gd name="connsiteX35" fmla="*/ 0 w 7505673"/>
              <a:gd name="connsiteY35" fmla="*/ 3185451 h 3185451"/>
              <a:gd name="connsiteX0" fmla="*/ 296878 w 7505673"/>
              <a:gd name="connsiteY0" fmla="*/ 2398955 h 3174237"/>
              <a:gd name="connsiteX1" fmla="*/ 12555 w 7505673"/>
              <a:gd name="connsiteY1" fmla="*/ 5 h 3174237"/>
              <a:gd name="connsiteX2" fmla="*/ 121024 w 7505673"/>
              <a:gd name="connsiteY2" fmla="*/ 338086 h 3174237"/>
              <a:gd name="connsiteX3" fmla="*/ 121024 w 7505673"/>
              <a:gd name="connsiteY3" fmla="*/ 472556 h 3174237"/>
              <a:gd name="connsiteX4" fmla="*/ 443753 w 7505673"/>
              <a:gd name="connsiteY4" fmla="*/ 512897 h 3174237"/>
              <a:gd name="connsiteX5" fmla="*/ 564776 w 7505673"/>
              <a:gd name="connsiteY5" fmla="*/ 728050 h 3174237"/>
              <a:gd name="connsiteX6" fmla="*/ 793376 w 7505673"/>
              <a:gd name="connsiteY6" fmla="*/ 607027 h 3174237"/>
              <a:gd name="connsiteX7" fmla="*/ 1102659 w 7505673"/>
              <a:gd name="connsiteY7" fmla="*/ 714603 h 3174237"/>
              <a:gd name="connsiteX8" fmla="*/ 1586753 w 7505673"/>
              <a:gd name="connsiteY8" fmla="*/ 741497 h 3174237"/>
              <a:gd name="connsiteX9" fmla="*/ 1990165 w 7505673"/>
              <a:gd name="connsiteY9" fmla="*/ 768392 h 3174237"/>
              <a:gd name="connsiteX10" fmla="*/ 2164976 w 7505673"/>
              <a:gd name="connsiteY10" fmla="*/ 741497 h 3174237"/>
              <a:gd name="connsiteX11" fmla="*/ 2312894 w 7505673"/>
              <a:gd name="connsiteY11" fmla="*/ 822180 h 3174237"/>
              <a:gd name="connsiteX12" fmla="*/ 2528047 w 7505673"/>
              <a:gd name="connsiteY12" fmla="*/ 795286 h 3174237"/>
              <a:gd name="connsiteX13" fmla="*/ 2796988 w 7505673"/>
              <a:gd name="connsiteY13" fmla="*/ 875968 h 3174237"/>
              <a:gd name="connsiteX14" fmla="*/ 3307976 w 7505673"/>
              <a:gd name="connsiteY14" fmla="*/ 875968 h 3174237"/>
              <a:gd name="connsiteX15" fmla="*/ 3429000 w 7505673"/>
              <a:gd name="connsiteY15" fmla="*/ 1050780 h 3174237"/>
              <a:gd name="connsiteX16" fmla="*/ 4155141 w 7505673"/>
              <a:gd name="connsiteY16" fmla="*/ 1104568 h 3174237"/>
              <a:gd name="connsiteX17" fmla="*/ 4383741 w 7505673"/>
              <a:gd name="connsiteY17" fmla="*/ 1346615 h 3174237"/>
              <a:gd name="connsiteX18" fmla="*/ 4935071 w 7505673"/>
              <a:gd name="connsiteY18" fmla="*/ 1440744 h 3174237"/>
              <a:gd name="connsiteX19" fmla="*/ 5082988 w 7505673"/>
              <a:gd name="connsiteY19" fmla="*/ 1602109 h 3174237"/>
              <a:gd name="connsiteX20" fmla="*/ 5351929 w 7505673"/>
              <a:gd name="connsiteY20" fmla="*/ 1629003 h 3174237"/>
              <a:gd name="connsiteX21" fmla="*/ 5593976 w 7505673"/>
              <a:gd name="connsiteY21" fmla="*/ 1790368 h 3174237"/>
              <a:gd name="connsiteX22" fmla="*/ 5715000 w 7505673"/>
              <a:gd name="connsiteY22" fmla="*/ 1790368 h 3174237"/>
              <a:gd name="connsiteX23" fmla="*/ 6024282 w 7505673"/>
              <a:gd name="connsiteY23" fmla="*/ 1830709 h 3174237"/>
              <a:gd name="connsiteX24" fmla="*/ 6185647 w 7505673"/>
              <a:gd name="connsiteY24" fmla="*/ 1951733 h 3174237"/>
              <a:gd name="connsiteX25" fmla="*/ 6441141 w 7505673"/>
              <a:gd name="connsiteY25" fmla="*/ 2045862 h 3174237"/>
              <a:gd name="connsiteX26" fmla="*/ 6427694 w 7505673"/>
              <a:gd name="connsiteY26" fmla="*/ 2126544 h 3174237"/>
              <a:gd name="connsiteX27" fmla="*/ 6736976 w 7505673"/>
              <a:gd name="connsiteY27" fmla="*/ 2247568 h 3174237"/>
              <a:gd name="connsiteX28" fmla="*/ 6925235 w 7505673"/>
              <a:gd name="connsiteY28" fmla="*/ 2435827 h 3174237"/>
              <a:gd name="connsiteX29" fmla="*/ 7019365 w 7505673"/>
              <a:gd name="connsiteY29" fmla="*/ 2422380 h 3174237"/>
              <a:gd name="connsiteX30" fmla="*/ 7167282 w 7505673"/>
              <a:gd name="connsiteY30" fmla="*/ 2798897 h 3174237"/>
              <a:gd name="connsiteX31" fmla="*/ 7261412 w 7505673"/>
              <a:gd name="connsiteY31" fmla="*/ 2704768 h 3174237"/>
              <a:gd name="connsiteX32" fmla="*/ 7368988 w 7505673"/>
              <a:gd name="connsiteY32" fmla="*/ 3067839 h 3174237"/>
              <a:gd name="connsiteX33" fmla="*/ 7461437 w 7505673"/>
              <a:gd name="connsiteY33" fmla="*/ 3151042 h 3174237"/>
              <a:gd name="connsiteX34" fmla="*/ 7505673 w 7505673"/>
              <a:gd name="connsiteY34" fmla="*/ 3174237 h 3174237"/>
              <a:gd name="connsiteX35" fmla="*/ 0 w 7505673"/>
              <a:gd name="connsiteY35" fmla="*/ 3174237 h 3174237"/>
              <a:gd name="connsiteX36" fmla="*/ 296878 w 7505673"/>
              <a:gd name="connsiteY36" fmla="*/ 2398955 h 3174237"/>
              <a:gd name="connsiteX0" fmla="*/ 296878 w 7505673"/>
              <a:gd name="connsiteY0" fmla="*/ 2184698 h 2959980"/>
              <a:gd name="connsiteX1" fmla="*/ 527143 w 7505673"/>
              <a:gd name="connsiteY1" fmla="*/ 2249957 h 2959980"/>
              <a:gd name="connsiteX2" fmla="*/ 121024 w 7505673"/>
              <a:gd name="connsiteY2" fmla="*/ 123829 h 2959980"/>
              <a:gd name="connsiteX3" fmla="*/ 121024 w 7505673"/>
              <a:gd name="connsiteY3" fmla="*/ 258299 h 2959980"/>
              <a:gd name="connsiteX4" fmla="*/ 443753 w 7505673"/>
              <a:gd name="connsiteY4" fmla="*/ 298640 h 2959980"/>
              <a:gd name="connsiteX5" fmla="*/ 564776 w 7505673"/>
              <a:gd name="connsiteY5" fmla="*/ 513793 h 2959980"/>
              <a:gd name="connsiteX6" fmla="*/ 793376 w 7505673"/>
              <a:gd name="connsiteY6" fmla="*/ 392770 h 2959980"/>
              <a:gd name="connsiteX7" fmla="*/ 1102659 w 7505673"/>
              <a:gd name="connsiteY7" fmla="*/ 500346 h 2959980"/>
              <a:gd name="connsiteX8" fmla="*/ 1586753 w 7505673"/>
              <a:gd name="connsiteY8" fmla="*/ 527240 h 2959980"/>
              <a:gd name="connsiteX9" fmla="*/ 1990165 w 7505673"/>
              <a:gd name="connsiteY9" fmla="*/ 554135 h 2959980"/>
              <a:gd name="connsiteX10" fmla="*/ 2164976 w 7505673"/>
              <a:gd name="connsiteY10" fmla="*/ 527240 h 2959980"/>
              <a:gd name="connsiteX11" fmla="*/ 2312894 w 7505673"/>
              <a:gd name="connsiteY11" fmla="*/ 607923 h 2959980"/>
              <a:gd name="connsiteX12" fmla="*/ 2528047 w 7505673"/>
              <a:gd name="connsiteY12" fmla="*/ 581029 h 2959980"/>
              <a:gd name="connsiteX13" fmla="*/ 2796988 w 7505673"/>
              <a:gd name="connsiteY13" fmla="*/ 661711 h 2959980"/>
              <a:gd name="connsiteX14" fmla="*/ 3307976 w 7505673"/>
              <a:gd name="connsiteY14" fmla="*/ 661711 h 2959980"/>
              <a:gd name="connsiteX15" fmla="*/ 3429000 w 7505673"/>
              <a:gd name="connsiteY15" fmla="*/ 836523 h 2959980"/>
              <a:gd name="connsiteX16" fmla="*/ 4155141 w 7505673"/>
              <a:gd name="connsiteY16" fmla="*/ 890311 h 2959980"/>
              <a:gd name="connsiteX17" fmla="*/ 4383741 w 7505673"/>
              <a:gd name="connsiteY17" fmla="*/ 1132358 h 2959980"/>
              <a:gd name="connsiteX18" fmla="*/ 4935071 w 7505673"/>
              <a:gd name="connsiteY18" fmla="*/ 1226487 h 2959980"/>
              <a:gd name="connsiteX19" fmla="*/ 5082988 w 7505673"/>
              <a:gd name="connsiteY19" fmla="*/ 1387852 h 2959980"/>
              <a:gd name="connsiteX20" fmla="*/ 5351929 w 7505673"/>
              <a:gd name="connsiteY20" fmla="*/ 1414746 h 2959980"/>
              <a:gd name="connsiteX21" fmla="*/ 5593976 w 7505673"/>
              <a:gd name="connsiteY21" fmla="*/ 1576111 h 2959980"/>
              <a:gd name="connsiteX22" fmla="*/ 5715000 w 7505673"/>
              <a:gd name="connsiteY22" fmla="*/ 1576111 h 2959980"/>
              <a:gd name="connsiteX23" fmla="*/ 6024282 w 7505673"/>
              <a:gd name="connsiteY23" fmla="*/ 1616452 h 2959980"/>
              <a:gd name="connsiteX24" fmla="*/ 6185647 w 7505673"/>
              <a:gd name="connsiteY24" fmla="*/ 1737476 h 2959980"/>
              <a:gd name="connsiteX25" fmla="*/ 6441141 w 7505673"/>
              <a:gd name="connsiteY25" fmla="*/ 1831605 h 2959980"/>
              <a:gd name="connsiteX26" fmla="*/ 6427694 w 7505673"/>
              <a:gd name="connsiteY26" fmla="*/ 1912287 h 2959980"/>
              <a:gd name="connsiteX27" fmla="*/ 6736976 w 7505673"/>
              <a:gd name="connsiteY27" fmla="*/ 2033311 h 2959980"/>
              <a:gd name="connsiteX28" fmla="*/ 6925235 w 7505673"/>
              <a:gd name="connsiteY28" fmla="*/ 2221570 h 2959980"/>
              <a:gd name="connsiteX29" fmla="*/ 7019365 w 7505673"/>
              <a:gd name="connsiteY29" fmla="*/ 2208123 h 2959980"/>
              <a:gd name="connsiteX30" fmla="*/ 7167282 w 7505673"/>
              <a:gd name="connsiteY30" fmla="*/ 2584640 h 2959980"/>
              <a:gd name="connsiteX31" fmla="*/ 7261412 w 7505673"/>
              <a:gd name="connsiteY31" fmla="*/ 2490511 h 2959980"/>
              <a:gd name="connsiteX32" fmla="*/ 7368988 w 7505673"/>
              <a:gd name="connsiteY32" fmla="*/ 2853582 h 2959980"/>
              <a:gd name="connsiteX33" fmla="*/ 7461437 w 7505673"/>
              <a:gd name="connsiteY33" fmla="*/ 2936785 h 2959980"/>
              <a:gd name="connsiteX34" fmla="*/ 7505673 w 7505673"/>
              <a:gd name="connsiteY34" fmla="*/ 2959980 h 2959980"/>
              <a:gd name="connsiteX35" fmla="*/ 0 w 7505673"/>
              <a:gd name="connsiteY35" fmla="*/ 2959980 h 2959980"/>
              <a:gd name="connsiteX36" fmla="*/ 296878 w 7505673"/>
              <a:gd name="connsiteY36" fmla="*/ 2184698 h 2959980"/>
              <a:gd name="connsiteX0" fmla="*/ 296878 w 7505673"/>
              <a:gd name="connsiteY0" fmla="*/ 2067000 h 2842282"/>
              <a:gd name="connsiteX1" fmla="*/ 527143 w 7505673"/>
              <a:gd name="connsiteY1" fmla="*/ 2132259 h 2842282"/>
              <a:gd name="connsiteX2" fmla="*/ 655404 w 7505673"/>
              <a:gd name="connsiteY2" fmla="*/ 2092063 h 2842282"/>
              <a:gd name="connsiteX3" fmla="*/ 121024 w 7505673"/>
              <a:gd name="connsiteY3" fmla="*/ 140601 h 2842282"/>
              <a:gd name="connsiteX4" fmla="*/ 443753 w 7505673"/>
              <a:gd name="connsiteY4" fmla="*/ 180942 h 2842282"/>
              <a:gd name="connsiteX5" fmla="*/ 564776 w 7505673"/>
              <a:gd name="connsiteY5" fmla="*/ 396095 h 2842282"/>
              <a:gd name="connsiteX6" fmla="*/ 793376 w 7505673"/>
              <a:gd name="connsiteY6" fmla="*/ 275072 h 2842282"/>
              <a:gd name="connsiteX7" fmla="*/ 1102659 w 7505673"/>
              <a:gd name="connsiteY7" fmla="*/ 382648 h 2842282"/>
              <a:gd name="connsiteX8" fmla="*/ 1586753 w 7505673"/>
              <a:gd name="connsiteY8" fmla="*/ 409542 h 2842282"/>
              <a:gd name="connsiteX9" fmla="*/ 1990165 w 7505673"/>
              <a:gd name="connsiteY9" fmla="*/ 436437 h 2842282"/>
              <a:gd name="connsiteX10" fmla="*/ 2164976 w 7505673"/>
              <a:gd name="connsiteY10" fmla="*/ 409542 h 2842282"/>
              <a:gd name="connsiteX11" fmla="*/ 2312894 w 7505673"/>
              <a:gd name="connsiteY11" fmla="*/ 490225 h 2842282"/>
              <a:gd name="connsiteX12" fmla="*/ 2528047 w 7505673"/>
              <a:gd name="connsiteY12" fmla="*/ 463331 h 2842282"/>
              <a:gd name="connsiteX13" fmla="*/ 2796988 w 7505673"/>
              <a:gd name="connsiteY13" fmla="*/ 544013 h 2842282"/>
              <a:gd name="connsiteX14" fmla="*/ 3307976 w 7505673"/>
              <a:gd name="connsiteY14" fmla="*/ 544013 h 2842282"/>
              <a:gd name="connsiteX15" fmla="*/ 3429000 w 7505673"/>
              <a:gd name="connsiteY15" fmla="*/ 718825 h 2842282"/>
              <a:gd name="connsiteX16" fmla="*/ 4155141 w 7505673"/>
              <a:gd name="connsiteY16" fmla="*/ 772613 h 2842282"/>
              <a:gd name="connsiteX17" fmla="*/ 4383741 w 7505673"/>
              <a:gd name="connsiteY17" fmla="*/ 1014660 h 2842282"/>
              <a:gd name="connsiteX18" fmla="*/ 4935071 w 7505673"/>
              <a:gd name="connsiteY18" fmla="*/ 1108789 h 2842282"/>
              <a:gd name="connsiteX19" fmla="*/ 5082988 w 7505673"/>
              <a:gd name="connsiteY19" fmla="*/ 1270154 h 2842282"/>
              <a:gd name="connsiteX20" fmla="*/ 5351929 w 7505673"/>
              <a:gd name="connsiteY20" fmla="*/ 1297048 h 2842282"/>
              <a:gd name="connsiteX21" fmla="*/ 5593976 w 7505673"/>
              <a:gd name="connsiteY21" fmla="*/ 1458413 h 2842282"/>
              <a:gd name="connsiteX22" fmla="*/ 5715000 w 7505673"/>
              <a:gd name="connsiteY22" fmla="*/ 1458413 h 2842282"/>
              <a:gd name="connsiteX23" fmla="*/ 6024282 w 7505673"/>
              <a:gd name="connsiteY23" fmla="*/ 1498754 h 2842282"/>
              <a:gd name="connsiteX24" fmla="*/ 6185647 w 7505673"/>
              <a:gd name="connsiteY24" fmla="*/ 1619778 h 2842282"/>
              <a:gd name="connsiteX25" fmla="*/ 6441141 w 7505673"/>
              <a:gd name="connsiteY25" fmla="*/ 1713907 h 2842282"/>
              <a:gd name="connsiteX26" fmla="*/ 6427694 w 7505673"/>
              <a:gd name="connsiteY26" fmla="*/ 1794589 h 2842282"/>
              <a:gd name="connsiteX27" fmla="*/ 6736976 w 7505673"/>
              <a:gd name="connsiteY27" fmla="*/ 1915613 h 2842282"/>
              <a:gd name="connsiteX28" fmla="*/ 6925235 w 7505673"/>
              <a:gd name="connsiteY28" fmla="*/ 2103872 h 2842282"/>
              <a:gd name="connsiteX29" fmla="*/ 7019365 w 7505673"/>
              <a:gd name="connsiteY29" fmla="*/ 2090425 h 2842282"/>
              <a:gd name="connsiteX30" fmla="*/ 7167282 w 7505673"/>
              <a:gd name="connsiteY30" fmla="*/ 2466942 h 2842282"/>
              <a:gd name="connsiteX31" fmla="*/ 7261412 w 7505673"/>
              <a:gd name="connsiteY31" fmla="*/ 2372813 h 2842282"/>
              <a:gd name="connsiteX32" fmla="*/ 7368988 w 7505673"/>
              <a:gd name="connsiteY32" fmla="*/ 2735884 h 2842282"/>
              <a:gd name="connsiteX33" fmla="*/ 7461437 w 7505673"/>
              <a:gd name="connsiteY33" fmla="*/ 2819087 h 2842282"/>
              <a:gd name="connsiteX34" fmla="*/ 7505673 w 7505673"/>
              <a:gd name="connsiteY34" fmla="*/ 2842282 h 2842282"/>
              <a:gd name="connsiteX35" fmla="*/ 0 w 7505673"/>
              <a:gd name="connsiteY35" fmla="*/ 2842282 h 2842282"/>
              <a:gd name="connsiteX36" fmla="*/ 296878 w 7505673"/>
              <a:gd name="connsiteY36" fmla="*/ 2067000 h 2842282"/>
              <a:gd name="connsiteX0" fmla="*/ 296878 w 7505673"/>
              <a:gd name="connsiteY0" fmla="*/ 1968491 h 2743773"/>
              <a:gd name="connsiteX1" fmla="*/ 527143 w 7505673"/>
              <a:gd name="connsiteY1" fmla="*/ 2033750 h 2743773"/>
              <a:gd name="connsiteX2" fmla="*/ 655404 w 7505673"/>
              <a:gd name="connsiteY2" fmla="*/ 1993554 h 2743773"/>
              <a:gd name="connsiteX3" fmla="*/ 754365 w 7505673"/>
              <a:gd name="connsiteY3" fmla="*/ 1901056 h 2743773"/>
              <a:gd name="connsiteX4" fmla="*/ 443753 w 7505673"/>
              <a:gd name="connsiteY4" fmla="*/ 82433 h 2743773"/>
              <a:gd name="connsiteX5" fmla="*/ 564776 w 7505673"/>
              <a:gd name="connsiteY5" fmla="*/ 297586 h 2743773"/>
              <a:gd name="connsiteX6" fmla="*/ 793376 w 7505673"/>
              <a:gd name="connsiteY6" fmla="*/ 176563 h 2743773"/>
              <a:gd name="connsiteX7" fmla="*/ 1102659 w 7505673"/>
              <a:gd name="connsiteY7" fmla="*/ 284139 h 2743773"/>
              <a:gd name="connsiteX8" fmla="*/ 1586753 w 7505673"/>
              <a:gd name="connsiteY8" fmla="*/ 311033 h 2743773"/>
              <a:gd name="connsiteX9" fmla="*/ 1990165 w 7505673"/>
              <a:gd name="connsiteY9" fmla="*/ 337928 h 2743773"/>
              <a:gd name="connsiteX10" fmla="*/ 2164976 w 7505673"/>
              <a:gd name="connsiteY10" fmla="*/ 311033 h 2743773"/>
              <a:gd name="connsiteX11" fmla="*/ 2312894 w 7505673"/>
              <a:gd name="connsiteY11" fmla="*/ 391716 h 2743773"/>
              <a:gd name="connsiteX12" fmla="*/ 2528047 w 7505673"/>
              <a:gd name="connsiteY12" fmla="*/ 364822 h 2743773"/>
              <a:gd name="connsiteX13" fmla="*/ 2796988 w 7505673"/>
              <a:gd name="connsiteY13" fmla="*/ 445504 h 2743773"/>
              <a:gd name="connsiteX14" fmla="*/ 3307976 w 7505673"/>
              <a:gd name="connsiteY14" fmla="*/ 445504 h 2743773"/>
              <a:gd name="connsiteX15" fmla="*/ 3429000 w 7505673"/>
              <a:gd name="connsiteY15" fmla="*/ 620316 h 2743773"/>
              <a:gd name="connsiteX16" fmla="*/ 4155141 w 7505673"/>
              <a:gd name="connsiteY16" fmla="*/ 674104 h 2743773"/>
              <a:gd name="connsiteX17" fmla="*/ 4383741 w 7505673"/>
              <a:gd name="connsiteY17" fmla="*/ 916151 h 2743773"/>
              <a:gd name="connsiteX18" fmla="*/ 4935071 w 7505673"/>
              <a:gd name="connsiteY18" fmla="*/ 1010280 h 2743773"/>
              <a:gd name="connsiteX19" fmla="*/ 5082988 w 7505673"/>
              <a:gd name="connsiteY19" fmla="*/ 1171645 h 2743773"/>
              <a:gd name="connsiteX20" fmla="*/ 5351929 w 7505673"/>
              <a:gd name="connsiteY20" fmla="*/ 1198539 h 2743773"/>
              <a:gd name="connsiteX21" fmla="*/ 5593976 w 7505673"/>
              <a:gd name="connsiteY21" fmla="*/ 1359904 h 2743773"/>
              <a:gd name="connsiteX22" fmla="*/ 5715000 w 7505673"/>
              <a:gd name="connsiteY22" fmla="*/ 1359904 h 2743773"/>
              <a:gd name="connsiteX23" fmla="*/ 6024282 w 7505673"/>
              <a:gd name="connsiteY23" fmla="*/ 1400245 h 2743773"/>
              <a:gd name="connsiteX24" fmla="*/ 6185647 w 7505673"/>
              <a:gd name="connsiteY24" fmla="*/ 1521269 h 2743773"/>
              <a:gd name="connsiteX25" fmla="*/ 6441141 w 7505673"/>
              <a:gd name="connsiteY25" fmla="*/ 1615398 h 2743773"/>
              <a:gd name="connsiteX26" fmla="*/ 6427694 w 7505673"/>
              <a:gd name="connsiteY26" fmla="*/ 1696080 h 2743773"/>
              <a:gd name="connsiteX27" fmla="*/ 6736976 w 7505673"/>
              <a:gd name="connsiteY27" fmla="*/ 1817104 h 2743773"/>
              <a:gd name="connsiteX28" fmla="*/ 6925235 w 7505673"/>
              <a:gd name="connsiteY28" fmla="*/ 2005363 h 2743773"/>
              <a:gd name="connsiteX29" fmla="*/ 7019365 w 7505673"/>
              <a:gd name="connsiteY29" fmla="*/ 1991916 h 2743773"/>
              <a:gd name="connsiteX30" fmla="*/ 7167282 w 7505673"/>
              <a:gd name="connsiteY30" fmla="*/ 2368433 h 2743773"/>
              <a:gd name="connsiteX31" fmla="*/ 7261412 w 7505673"/>
              <a:gd name="connsiteY31" fmla="*/ 2274304 h 2743773"/>
              <a:gd name="connsiteX32" fmla="*/ 7368988 w 7505673"/>
              <a:gd name="connsiteY32" fmla="*/ 2637375 h 2743773"/>
              <a:gd name="connsiteX33" fmla="*/ 7461437 w 7505673"/>
              <a:gd name="connsiteY33" fmla="*/ 2720578 h 2743773"/>
              <a:gd name="connsiteX34" fmla="*/ 7505673 w 7505673"/>
              <a:gd name="connsiteY34" fmla="*/ 2743773 h 2743773"/>
              <a:gd name="connsiteX35" fmla="*/ 0 w 7505673"/>
              <a:gd name="connsiteY35" fmla="*/ 2743773 h 2743773"/>
              <a:gd name="connsiteX36" fmla="*/ 296878 w 7505673"/>
              <a:gd name="connsiteY36" fmla="*/ 1968491 h 2743773"/>
              <a:gd name="connsiteX0" fmla="*/ 296878 w 7505673"/>
              <a:gd name="connsiteY0" fmla="*/ 1837427 h 2612709"/>
              <a:gd name="connsiteX1" fmla="*/ 527143 w 7505673"/>
              <a:gd name="connsiteY1" fmla="*/ 1902686 h 2612709"/>
              <a:gd name="connsiteX2" fmla="*/ 655404 w 7505673"/>
              <a:gd name="connsiteY2" fmla="*/ 1862490 h 2612709"/>
              <a:gd name="connsiteX3" fmla="*/ 754365 w 7505673"/>
              <a:gd name="connsiteY3" fmla="*/ 1769992 h 2612709"/>
              <a:gd name="connsiteX4" fmla="*/ 898970 w 7505673"/>
              <a:gd name="connsiteY4" fmla="*/ 1745485 h 2612709"/>
              <a:gd name="connsiteX5" fmla="*/ 564776 w 7505673"/>
              <a:gd name="connsiteY5" fmla="*/ 166522 h 2612709"/>
              <a:gd name="connsiteX6" fmla="*/ 793376 w 7505673"/>
              <a:gd name="connsiteY6" fmla="*/ 45499 h 2612709"/>
              <a:gd name="connsiteX7" fmla="*/ 1102659 w 7505673"/>
              <a:gd name="connsiteY7" fmla="*/ 153075 h 2612709"/>
              <a:gd name="connsiteX8" fmla="*/ 1586753 w 7505673"/>
              <a:gd name="connsiteY8" fmla="*/ 179969 h 2612709"/>
              <a:gd name="connsiteX9" fmla="*/ 1990165 w 7505673"/>
              <a:gd name="connsiteY9" fmla="*/ 206864 h 2612709"/>
              <a:gd name="connsiteX10" fmla="*/ 2164976 w 7505673"/>
              <a:gd name="connsiteY10" fmla="*/ 179969 h 2612709"/>
              <a:gd name="connsiteX11" fmla="*/ 2312894 w 7505673"/>
              <a:gd name="connsiteY11" fmla="*/ 260652 h 2612709"/>
              <a:gd name="connsiteX12" fmla="*/ 2528047 w 7505673"/>
              <a:gd name="connsiteY12" fmla="*/ 233758 h 2612709"/>
              <a:gd name="connsiteX13" fmla="*/ 2796988 w 7505673"/>
              <a:gd name="connsiteY13" fmla="*/ 314440 h 2612709"/>
              <a:gd name="connsiteX14" fmla="*/ 3307976 w 7505673"/>
              <a:gd name="connsiteY14" fmla="*/ 314440 h 2612709"/>
              <a:gd name="connsiteX15" fmla="*/ 3429000 w 7505673"/>
              <a:gd name="connsiteY15" fmla="*/ 489252 h 2612709"/>
              <a:gd name="connsiteX16" fmla="*/ 4155141 w 7505673"/>
              <a:gd name="connsiteY16" fmla="*/ 543040 h 2612709"/>
              <a:gd name="connsiteX17" fmla="*/ 4383741 w 7505673"/>
              <a:gd name="connsiteY17" fmla="*/ 785087 h 2612709"/>
              <a:gd name="connsiteX18" fmla="*/ 4935071 w 7505673"/>
              <a:gd name="connsiteY18" fmla="*/ 879216 h 2612709"/>
              <a:gd name="connsiteX19" fmla="*/ 5082988 w 7505673"/>
              <a:gd name="connsiteY19" fmla="*/ 1040581 h 2612709"/>
              <a:gd name="connsiteX20" fmla="*/ 5351929 w 7505673"/>
              <a:gd name="connsiteY20" fmla="*/ 1067475 h 2612709"/>
              <a:gd name="connsiteX21" fmla="*/ 5593976 w 7505673"/>
              <a:gd name="connsiteY21" fmla="*/ 1228840 h 2612709"/>
              <a:gd name="connsiteX22" fmla="*/ 5715000 w 7505673"/>
              <a:gd name="connsiteY22" fmla="*/ 1228840 h 2612709"/>
              <a:gd name="connsiteX23" fmla="*/ 6024282 w 7505673"/>
              <a:gd name="connsiteY23" fmla="*/ 1269181 h 2612709"/>
              <a:gd name="connsiteX24" fmla="*/ 6185647 w 7505673"/>
              <a:gd name="connsiteY24" fmla="*/ 1390205 h 2612709"/>
              <a:gd name="connsiteX25" fmla="*/ 6441141 w 7505673"/>
              <a:gd name="connsiteY25" fmla="*/ 1484334 h 2612709"/>
              <a:gd name="connsiteX26" fmla="*/ 6427694 w 7505673"/>
              <a:gd name="connsiteY26" fmla="*/ 1565016 h 2612709"/>
              <a:gd name="connsiteX27" fmla="*/ 6736976 w 7505673"/>
              <a:gd name="connsiteY27" fmla="*/ 1686040 h 2612709"/>
              <a:gd name="connsiteX28" fmla="*/ 6925235 w 7505673"/>
              <a:gd name="connsiteY28" fmla="*/ 1874299 h 2612709"/>
              <a:gd name="connsiteX29" fmla="*/ 7019365 w 7505673"/>
              <a:gd name="connsiteY29" fmla="*/ 1860852 h 2612709"/>
              <a:gd name="connsiteX30" fmla="*/ 7167282 w 7505673"/>
              <a:gd name="connsiteY30" fmla="*/ 2237369 h 2612709"/>
              <a:gd name="connsiteX31" fmla="*/ 7261412 w 7505673"/>
              <a:gd name="connsiteY31" fmla="*/ 2143240 h 2612709"/>
              <a:gd name="connsiteX32" fmla="*/ 7368988 w 7505673"/>
              <a:gd name="connsiteY32" fmla="*/ 2506311 h 2612709"/>
              <a:gd name="connsiteX33" fmla="*/ 7461437 w 7505673"/>
              <a:gd name="connsiteY33" fmla="*/ 2589514 h 2612709"/>
              <a:gd name="connsiteX34" fmla="*/ 7505673 w 7505673"/>
              <a:gd name="connsiteY34" fmla="*/ 2612709 h 2612709"/>
              <a:gd name="connsiteX35" fmla="*/ 0 w 7505673"/>
              <a:gd name="connsiteY35" fmla="*/ 2612709 h 2612709"/>
              <a:gd name="connsiteX36" fmla="*/ 296878 w 7505673"/>
              <a:gd name="connsiteY36" fmla="*/ 1837427 h 2612709"/>
              <a:gd name="connsiteX0" fmla="*/ 296878 w 7505673"/>
              <a:gd name="connsiteY0" fmla="*/ 1892266 h 2667548"/>
              <a:gd name="connsiteX1" fmla="*/ 527143 w 7505673"/>
              <a:gd name="connsiteY1" fmla="*/ 1957525 h 2667548"/>
              <a:gd name="connsiteX2" fmla="*/ 655404 w 7505673"/>
              <a:gd name="connsiteY2" fmla="*/ 1917329 h 2667548"/>
              <a:gd name="connsiteX3" fmla="*/ 754365 w 7505673"/>
              <a:gd name="connsiteY3" fmla="*/ 1824831 h 2667548"/>
              <a:gd name="connsiteX4" fmla="*/ 898970 w 7505673"/>
              <a:gd name="connsiteY4" fmla="*/ 1800324 h 2667548"/>
              <a:gd name="connsiteX5" fmla="*/ 1059573 w 7505673"/>
              <a:gd name="connsiteY5" fmla="*/ 1820935 h 2667548"/>
              <a:gd name="connsiteX6" fmla="*/ 793376 w 7505673"/>
              <a:gd name="connsiteY6" fmla="*/ 100338 h 2667548"/>
              <a:gd name="connsiteX7" fmla="*/ 1102659 w 7505673"/>
              <a:gd name="connsiteY7" fmla="*/ 207914 h 2667548"/>
              <a:gd name="connsiteX8" fmla="*/ 1586753 w 7505673"/>
              <a:gd name="connsiteY8" fmla="*/ 234808 h 2667548"/>
              <a:gd name="connsiteX9" fmla="*/ 1990165 w 7505673"/>
              <a:gd name="connsiteY9" fmla="*/ 261703 h 2667548"/>
              <a:gd name="connsiteX10" fmla="*/ 2164976 w 7505673"/>
              <a:gd name="connsiteY10" fmla="*/ 234808 h 2667548"/>
              <a:gd name="connsiteX11" fmla="*/ 2312894 w 7505673"/>
              <a:gd name="connsiteY11" fmla="*/ 315491 h 2667548"/>
              <a:gd name="connsiteX12" fmla="*/ 2528047 w 7505673"/>
              <a:gd name="connsiteY12" fmla="*/ 288597 h 2667548"/>
              <a:gd name="connsiteX13" fmla="*/ 2796988 w 7505673"/>
              <a:gd name="connsiteY13" fmla="*/ 369279 h 2667548"/>
              <a:gd name="connsiteX14" fmla="*/ 3307976 w 7505673"/>
              <a:gd name="connsiteY14" fmla="*/ 369279 h 2667548"/>
              <a:gd name="connsiteX15" fmla="*/ 3429000 w 7505673"/>
              <a:gd name="connsiteY15" fmla="*/ 544091 h 2667548"/>
              <a:gd name="connsiteX16" fmla="*/ 4155141 w 7505673"/>
              <a:gd name="connsiteY16" fmla="*/ 597879 h 2667548"/>
              <a:gd name="connsiteX17" fmla="*/ 4383741 w 7505673"/>
              <a:gd name="connsiteY17" fmla="*/ 839926 h 2667548"/>
              <a:gd name="connsiteX18" fmla="*/ 4935071 w 7505673"/>
              <a:gd name="connsiteY18" fmla="*/ 934055 h 2667548"/>
              <a:gd name="connsiteX19" fmla="*/ 5082988 w 7505673"/>
              <a:gd name="connsiteY19" fmla="*/ 1095420 h 2667548"/>
              <a:gd name="connsiteX20" fmla="*/ 5351929 w 7505673"/>
              <a:gd name="connsiteY20" fmla="*/ 1122314 h 2667548"/>
              <a:gd name="connsiteX21" fmla="*/ 5593976 w 7505673"/>
              <a:gd name="connsiteY21" fmla="*/ 1283679 h 2667548"/>
              <a:gd name="connsiteX22" fmla="*/ 5715000 w 7505673"/>
              <a:gd name="connsiteY22" fmla="*/ 1283679 h 2667548"/>
              <a:gd name="connsiteX23" fmla="*/ 6024282 w 7505673"/>
              <a:gd name="connsiteY23" fmla="*/ 1324020 h 2667548"/>
              <a:gd name="connsiteX24" fmla="*/ 6185647 w 7505673"/>
              <a:gd name="connsiteY24" fmla="*/ 1445044 h 2667548"/>
              <a:gd name="connsiteX25" fmla="*/ 6441141 w 7505673"/>
              <a:gd name="connsiteY25" fmla="*/ 1539173 h 2667548"/>
              <a:gd name="connsiteX26" fmla="*/ 6427694 w 7505673"/>
              <a:gd name="connsiteY26" fmla="*/ 1619855 h 2667548"/>
              <a:gd name="connsiteX27" fmla="*/ 6736976 w 7505673"/>
              <a:gd name="connsiteY27" fmla="*/ 1740879 h 2667548"/>
              <a:gd name="connsiteX28" fmla="*/ 6925235 w 7505673"/>
              <a:gd name="connsiteY28" fmla="*/ 1929138 h 2667548"/>
              <a:gd name="connsiteX29" fmla="*/ 7019365 w 7505673"/>
              <a:gd name="connsiteY29" fmla="*/ 1915691 h 2667548"/>
              <a:gd name="connsiteX30" fmla="*/ 7167282 w 7505673"/>
              <a:gd name="connsiteY30" fmla="*/ 2292208 h 2667548"/>
              <a:gd name="connsiteX31" fmla="*/ 7261412 w 7505673"/>
              <a:gd name="connsiteY31" fmla="*/ 2198079 h 2667548"/>
              <a:gd name="connsiteX32" fmla="*/ 7368988 w 7505673"/>
              <a:gd name="connsiteY32" fmla="*/ 2561150 h 2667548"/>
              <a:gd name="connsiteX33" fmla="*/ 7461437 w 7505673"/>
              <a:gd name="connsiteY33" fmla="*/ 2644353 h 2667548"/>
              <a:gd name="connsiteX34" fmla="*/ 7505673 w 7505673"/>
              <a:gd name="connsiteY34" fmla="*/ 2667548 h 2667548"/>
              <a:gd name="connsiteX35" fmla="*/ 0 w 7505673"/>
              <a:gd name="connsiteY35" fmla="*/ 2667548 h 2667548"/>
              <a:gd name="connsiteX36" fmla="*/ 296878 w 7505673"/>
              <a:gd name="connsiteY36" fmla="*/ 1892266 h 2667548"/>
              <a:gd name="connsiteX0" fmla="*/ 296878 w 7505673"/>
              <a:gd name="connsiteY0" fmla="*/ 1793501 h 2568783"/>
              <a:gd name="connsiteX1" fmla="*/ 527143 w 7505673"/>
              <a:gd name="connsiteY1" fmla="*/ 1858760 h 2568783"/>
              <a:gd name="connsiteX2" fmla="*/ 655404 w 7505673"/>
              <a:gd name="connsiteY2" fmla="*/ 1818564 h 2568783"/>
              <a:gd name="connsiteX3" fmla="*/ 754365 w 7505673"/>
              <a:gd name="connsiteY3" fmla="*/ 1726066 h 2568783"/>
              <a:gd name="connsiteX4" fmla="*/ 898970 w 7505673"/>
              <a:gd name="connsiteY4" fmla="*/ 1701559 h 2568783"/>
              <a:gd name="connsiteX5" fmla="*/ 1059573 w 7505673"/>
              <a:gd name="connsiteY5" fmla="*/ 1722170 h 2568783"/>
              <a:gd name="connsiteX6" fmla="*/ 1209007 w 7505673"/>
              <a:gd name="connsiteY6" fmla="*/ 1698420 h 2568783"/>
              <a:gd name="connsiteX7" fmla="*/ 1102659 w 7505673"/>
              <a:gd name="connsiteY7" fmla="*/ 109149 h 2568783"/>
              <a:gd name="connsiteX8" fmla="*/ 1586753 w 7505673"/>
              <a:gd name="connsiteY8" fmla="*/ 136043 h 2568783"/>
              <a:gd name="connsiteX9" fmla="*/ 1990165 w 7505673"/>
              <a:gd name="connsiteY9" fmla="*/ 162938 h 2568783"/>
              <a:gd name="connsiteX10" fmla="*/ 2164976 w 7505673"/>
              <a:gd name="connsiteY10" fmla="*/ 136043 h 2568783"/>
              <a:gd name="connsiteX11" fmla="*/ 2312894 w 7505673"/>
              <a:gd name="connsiteY11" fmla="*/ 216726 h 2568783"/>
              <a:gd name="connsiteX12" fmla="*/ 2528047 w 7505673"/>
              <a:gd name="connsiteY12" fmla="*/ 189832 h 2568783"/>
              <a:gd name="connsiteX13" fmla="*/ 2796988 w 7505673"/>
              <a:gd name="connsiteY13" fmla="*/ 270514 h 2568783"/>
              <a:gd name="connsiteX14" fmla="*/ 3307976 w 7505673"/>
              <a:gd name="connsiteY14" fmla="*/ 270514 h 2568783"/>
              <a:gd name="connsiteX15" fmla="*/ 3429000 w 7505673"/>
              <a:gd name="connsiteY15" fmla="*/ 445326 h 2568783"/>
              <a:gd name="connsiteX16" fmla="*/ 4155141 w 7505673"/>
              <a:gd name="connsiteY16" fmla="*/ 499114 h 2568783"/>
              <a:gd name="connsiteX17" fmla="*/ 4383741 w 7505673"/>
              <a:gd name="connsiteY17" fmla="*/ 741161 h 2568783"/>
              <a:gd name="connsiteX18" fmla="*/ 4935071 w 7505673"/>
              <a:gd name="connsiteY18" fmla="*/ 835290 h 2568783"/>
              <a:gd name="connsiteX19" fmla="*/ 5082988 w 7505673"/>
              <a:gd name="connsiteY19" fmla="*/ 996655 h 2568783"/>
              <a:gd name="connsiteX20" fmla="*/ 5351929 w 7505673"/>
              <a:gd name="connsiteY20" fmla="*/ 1023549 h 2568783"/>
              <a:gd name="connsiteX21" fmla="*/ 5593976 w 7505673"/>
              <a:gd name="connsiteY21" fmla="*/ 1184914 h 2568783"/>
              <a:gd name="connsiteX22" fmla="*/ 5715000 w 7505673"/>
              <a:gd name="connsiteY22" fmla="*/ 1184914 h 2568783"/>
              <a:gd name="connsiteX23" fmla="*/ 6024282 w 7505673"/>
              <a:gd name="connsiteY23" fmla="*/ 1225255 h 2568783"/>
              <a:gd name="connsiteX24" fmla="*/ 6185647 w 7505673"/>
              <a:gd name="connsiteY24" fmla="*/ 1346279 h 2568783"/>
              <a:gd name="connsiteX25" fmla="*/ 6441141 w 7505673"/>
              <a:gd name="connsiteY25" fmla="*/ 1440408 h 2568783"/>
              <a:gd name="connsiteX26" fmla="*/ 6427694 w 7505673"/>
              <a:gd name="connsiteY26" fmla="*/ 1521090 h 2568783"/>
              <a:gd name="connsiteX27" fmla="*/ 6736976 w 7505673"/>
              <a:gd name="connsiteY27" fmla="*/ 1642114 h 2568783"/>
              <a:gd name="connsiteX28" fmla="*/ 6925235 w 7505673"/>
              <a:gd name="connsiteY28" fmla="*/ 1830373 h 2568783"/>
              <a:gd name="connsiteX29" fmla="*/ 7019365 w 7505673"/>
              <a:gd name="connsiteY29" fmla="*/ 1816926 h 2568783"/>
              <a:gd name="connsiteX30" fmla="*/ 7167282 w 7505673"/>
              <a:gd name="connsiteY30" fmla="*/ 2193443 h 2568783"/>
              <a:gd name="connsiteX31" fmla="*/ 7261412 w 7505673"/>
              <a:gd name="connsiteY31" fmla="*/ 2099314 h 2568783"/>
              <a:gd name="connsiteX32" fmla="*/ 7368988 w 7505673"/>
              <a:gd name="connsiteY32" fmla="*/ 2462385 h 2568783"/>
              <a:gd name="connsiteX33" fmla="*/ 7461437 w 7505673"/>
              <a:gd name="connsiteY33" fmla="*/ 2545588 h 2568783"/>
              <a:gd name="connsiteX34" fmla="*/ 7505673 w 7505673"/>
              <a:gd name="connsiteY34" fmla="*/ 2568783 h 2568783"/>
              <a:gd name="connsiteX35" fmla="*/ 0 w 7505673"/>
              <a:gd name="connsiteY35" fmla="*/ 2568783 h 2568783"/>
              <a:gd name="connsiteX36" fmla="*/ 296878 w 7505673"/>
              <a:gd name="connsiteY36" fmla="*/ 1793501 h 2568783"/>
              <a:gd name="connsiteX0" fmla="*/ 296878 w 7505673"/>
              <a:gd name="connsiteY0" fmla="*/ 1763785 h 2539067"/>
              <a:gd name="connsiteX1" fmla="*/ 527143 w 7505673"/>
              <a:gd name="connsiteY1" fmla="*/ 1829044 h 2539067"/>
              <a:gd name="connsiteX2" fmla="*/ 655404 w 7505673"/>
              <a:gd name="connsiteY2" fmla="*/ 1788848 h 2539067"/>
              <a:gd name="connsiteX3" fmla="*/ 754365 w 7505673"/>
              <a:gd name="connsiteY3" fmla="*/ 1696350 h 2539067"/>
              <a:gd name="connsiteX4" fmla="*/ 898970 w 7505673"/>
              <a:gd name="connsiteY4" fmla="*/ 1671843 h 2539067"/>
              <a:gd name="connsiteX5" fmla="*/ 1059573 w 7505673"/>
              <a:gd name="connsiteY5" fmla="*/ 1692454 h 2539067"/>
              <a:gd name="connsiteX6" fmla="*/ 1209007 w 7505673"/>
              <a:gd name="connsiteY6" fmla="*/ 1668704 h 2539067"/>
              <a:gd name="connsiteX7" fmla="*/ 1458911 w 7505673"/>
              <a:gd name="connsiteY7" fmla="*/ 1657391 h 2539067"/>
              <a:gd name="connsiteX8" fmla="*/ 1586753 w 7505673"/>
              <a:gd name="connsiteY8" fmla="*/ 106327 h 2539067"/>
              <a:gd name="connsiteX9" fmla="*/ 1990165 w 7505673"/>
              <a:gd name="connsiteY9" fmla="*/ 133222 h 2539067"/>
              <a:gd name="connsiteX10" fmla="*/ 2164976 w 7505673"/>
              <a:gd name="connsiteY10" fmla="*/ 106327 h 2539067"/>
              <a:gd name="connsiteX11" fmla="*/ 2312894 w 7505673"/>
              <a:gd name="connsiteY11" fmla="*/ 187010 h 2539067"/>
              <a:gd name="connsiteX12" fmla="*/ 2528047 w 7505673"/>
              <a:gd name="connsiteY12" fmla="*/ 160116 h 2539067"/>
              <a:gd name="connsiteX13" fmla="*/ 2796988 w 7505673"/>
              <a:gd name="connsiteY13" fmla="*/ 240798 h 2539067"/>
              <a:gd name="connsiteX14" fmla="*/ 3307976 w 7505673"/>
              <a:gd name="connsiteY14" fmla="*/ 240798 h 2539067"/>
              <a:gd name="connsiteX15" fmla="*/ 3429000 w 7505673"/>
              <a:gd name="connsiteY15" fmla="*/ 415610 h 2539067"/>
              <a:gd name="connsiteX16" fmla="*/ 4155141 w 7505673"/>
              <a:gd name="connsiteY16" fmla="*/ 469398 h 2539067"/>
              <a:gd name="connsiteX17" fmla="*/ 4383741 w 7505673"/>
              <a:gd name="connsiteY17" fmla="*/ 711445 h 2539067"/>
              <a:gd name="connsiteX18" fmla="*/ 4935071 w 7505673"/>
              <a:gd name="connsiteY18" fmla="*/ 805574 h 2539067"/>
              <a:gd name="connsiteX19" fmla="*/ 5082988 w 7505673"/>
              <a:gd name="connsiteY19" fmla="*/ 966939 h 2539067"/>
              <a:gd name="connsiteX20" fmla="*/ 5351929 w 7505673"/>
              <a:gd name="connsiteY20" fmla="*/ 993833 h 2539067"/>
              <a:gd name="connsiteX21" fmla="*/ 5593976 w 7505673"/>
              <a:gd name="connsiteY21" fmla="*/ 1155198 h 2539067"/>
              <a:gd name="connsiteX22" fmla="*/ 5715000 w 7505673"/>
              <a:gd name="connsiteY22" fmla="*/ 1155198 h 2539067"/>
              <a:gd name="connsiteX23" fmla="*/ 6024282 w 7505673"/>
              <a:gd name="connsiteY23" fmla="*/ 1195539 h 2539067"/>
              <a:gd name="connsiteX24" fmla="*/ 6185647 w 7505673"/>
              <a:gd name="connsiteY24" fmla="*/ 1316563 h 2539067"/>
              <a:gd name="connsiteX25" fmla="*/ 6441141 w 7505673"/>
              <a:gd name="connsiteY25" fmla="*/ 1410692 h 2539067"/>
              <a:gd name="connsiteX26" fmla="*/ 6427694 w 7505673"/>
              <a:gd name="connsiteY26" fmla="*/ 1491374 h 2539067"/>
              <a:gd name="connsiteX27" fmla="*/ 6736976 w 7505673"/>
              <a:gd name="connsiteY27" fmla="*/ 1612398 h 2539067"/>
              <a:gd name="connsiteX28" fmla="*/ 6925235 w 7505673"/>
              <a:gd name="connsiteY28" fmla="*/ 1800657 h 2539067"/>
              <a:gd name="connsiteX29" fmla="*/ 7019365 w 7505673"/>
              <a:gd name="connsiteY29" fmla="*/ 1787210 h 2539067"/>
              <a:gd name="connsiteX30" fmla="*/ 7167282 w 7505673"/>
              <a:gd name="connsiteY30" fmla="*/ 2163727 h 2539067"/>
              <a:gd name="connsiteX31" fmla="*/ 7261412 w 7505673"/>
              <a:gd name="connsiteY31" fmla="*/ 2069598 h 2539067"/>
              <a:gd name="connsiteX32" fmla="*/ 7368988 w 7505673"/>
              <a:gd name="connsiteY32" fmla="*/ 2432669 h 2539067"/>
              <a:gd name="connsiteX33" fmla="*/ 7461437 w 7505673"/>
              <a:gd name="connsiteY33" fmla="*/ 2515872 h 2539067"/>
              <a:gd name="connsiteX34" fmla="*/ 7505673 w 7505673"/>
              <a:gd name="connsiteY34" fmla="*/ 2539067 h 2539067"/>
              <a:gd name="connsiteX35" fmla="*/ 0 w 7505673"/>
              <a:gd name="connsiteY35" fmla="*/ 2539067 h 2539067"/>
              <a:gd name="connsiteX36" fmla="*/ 296878 w 7505673"/>
              <a:gd name="connsiteY36" fmla="*/ 1763785 h 2539067"/>
              <a:gd name="connsiteX0" fmla="*/ 296878 w 7505673"/>
              <a:gd name="connsiteY0" fmla="*/ 1722977 h 2498259"/>
              <a:gd name="connsiteX1" fmla="*/ 527143 w 7505673"/>
              <a:gd name="connsiteY1" fmla="*/ 1788236 h 2498259"/>
              <a:gd name="connsiteX2" fmla="*/ 655404 w 7505673"/>
              <a:gd name="connsiteY2" fmla="*/ 1748040 h 2498259"/>
              <a:gd name="connsiteX3" fmla="*/ 754365 w 7505673"/>
              <a:gd name="connsiteY3" fmla="*/ 1655542 h 2498259"/>
              <a:gd name="connsiteX4" fmla="*/ 898970 w 7505673"/>
              <a:gd name="connsiteY4" fmla="*/ 1631035 h 2498259"/>
              <a:gd name="connsiteX5" fmla="*/ 1059573 w 7505673"/>
              <a:gd name="connsiteY5" fmla="*/ 1651646 h 2498259"/>
              <a:gd name="connsiteX6" fmla="*/ 1209007 w 7505673"/>
              <a:gd name="connsiteY6" fmla="*/ 1627896 h 2498259"/>
              <a:gd name="connsiteX7" fmla="*/ 1458911 w 7505673"/>
              <a:gd name="connsiteY7" fmla="*/ 1616583 h 2498259"/>
              <a:gd name="connsiteX8" fmla="*/ 1626339 w 7505673"/>
              <a:gd name="connsiteY8" fmla="*/ 1178736 h 2498259"/>
              <a:gd name="connsiteX9" fmla="*/ 1990165 w 7505673"/>
              <a:gd name="connsiteY9" fmla="*/ 92414 h 2498259"/>
              <a:gd name="connsiteX10" fmla="*/ 2164976 w 7505673"/>
              <a:gd name="connsiteY10" fmla="*/ 65519 h 2498259"/>
              <a:gd name="connsiteX11" fmla="*/ 2312894 w 7505673"/>
              <a:gd name="connsiteY11" fmla="*/ 146202 h 2498259"/>
              <a:gd name="connsiteX12" fmla="*/ 2528047 w 7505673"/>
              <a:gd name="connsiteY12" fmla="*/ 119308 h 2498259"/>
              <a:gd name="connsiteX13" fmla="*/ 2796988 w 7505673"/>
              <a:gd name="connsiteY13" fmla="*/ 199990 h 2498259"/>
              <a:gd name="connsiteX14" fmla="*/ 3307976 w 7505673"/>
              <a:gd name="connsiteY14" fmla="*/ 199990 h 2498259"/>
              <a:gd name="connsiteX15" fmla="*/ 3429000 w 7505673"/>
              <a:gd name="connsiteY15" fmla="*/ 374802 h 2498259"/>
              <a:gd name="connsiteX16" fmla="*/ 4155141 w 7505673"/>
              <a:gd name="connsiteY16" fmla="*/ 428590 h 2498259"/>
              <a:gd name="connsiteX17" fmla="*/ 4383741 w 7505673"/>
              <a:gd name="connsiteY17" fmla="*/ 670637 h 2498259"/>
              <a:gd name="connsiteX18" fmla="*/ 4935071 w 7505673"/>
              <a:gd name="connsiteY18" fmla="*/ 764766 h 2498259"/>
              <a:gd name="connsiteX19" fmla="*/ 5082988 w 7505673"/>
              <a:gd name="connsiteY19" fmla="*/ 926131 h 2498259"/>
              <a:gd name="connsiteX20" fmla="*/ 5351929 w 7505673"/>
              <a:gd name="connsiteY20" fmla="*/ 953025 h 2498259"/>
              <a:gd name="connsiteX21" fmla="*/ 5593976 w 7505673"/>
              <a:gd name="connsiteY21" fmla="*/ 1114390 h 2498259"/>
              <a:gd name="connsiteX22" fmla="*/ 5715000 w 7505673"/>
              <a:gd name="connsiteY22" fmla="*/ 1114390 h 2498259"/>
              <a:gd name="connsiteX23" fmla="*/ 6024282 w 7505673"/>
              <a:gd name="connsiteY23" fmla="*/ 1154731 h 2498259"/>
              <a:gd name="connsiteX24" fmla="*/ 6185647 w 7505673"/>
              <a:gd name="connsiteY24" fmla="*/ 1275755 h 2498259"/>
              <a:gd name="connsiteX25" fmla="*/ 6441141 w 7505673"/>
              <a:gd name="connsiteY25" fmla="*/ 1369884 h 2498259"/>
              <a:gd name="connsiteX26" fmla="*/ 6427694 w 7505673"/>
              <a:gd name="connsiteY26" fmla="*/ 1450566 h 2498259"/>
              <a:gd name="connsiteX27" fmla="*/ 6736976 w 7505673"/>
              <a:gd name="connsiteY27" fmla="*/ 1571590 h 2498259"/>
              <a:gd name="connsiteX28" fmla="*/ 6925235 w 7505673"/>
              <a:gd name="connsiteY28" fmla="*/ 1759849 h 2498259"/>
              <a:gd name="connsiteX29" fmla="*/ 7019365 w 7505673"/>
              <a:gd name="connsiteY29" fmla="*/ 1746402 h 2498259"/>
              <a:gd name="connsiteX30" fmla="*/ 7167282 w 7505673"/>
              <a:gd name="connsiteY30" fmla="*/ 2122919 h 2498259"/>
              <a:gd name="connsiteX31" fmla="*/ 7261412 w 7505673"/>
              <a:gd name="connsiteY31" fmla="*/ 2028790 h 2498259"/>
              <a:gd name="connsiteX32" fmla="*/ 7368988 w 7505673"/>
              <a:gd name="connsiteY32" fmla="*/ 2391861 h 2498259"/>
              <a:gd name="connsiteX33" fmla="*/ 7461437 w 7505673"/>
              <a:gd name="connsiteY33" fmla="*/ 2475064 h 2498259"/>
              <a:gd name="connsiteX34" fmla="*/ 7505673 w 7505673"/>
              <a:gd name="connsiteY34" fmla="*/ 2498259 h 2498259"/>
              <a:gd name="connsiteX35" fmla="*/ 0 w 7505673"/>
              <a:gd name="connsiteY35" fmla="*/ 2498259 h 2498259"/>
              <a:gd name="connsiteX36" fmla="*/ 296878 w 7505673"/>
              <a:gd name="connsiteY36" fmla="*/ 1722977 h 2498259"/>
              <a:gd name="connsiteX0" fmla="*/ 296878 w 7505673"/>
              <a:gd name="connsiteY0" fmla="*/ 1700132 h 2475414"/>
              <a:gd name="connsiteX1" fmla="*/ 527143 w 7505673"/>
              <a:gd name="connsiteY1" fmla="*/ 1765391 h 2475414"/>
              <a:gd name="connsiteX2" fmla="*/ 655404 w 7505673"/>
              <a:gd name="connsiteY2" fmla="*/ 1725195 h 2475414"/>
              <a:gd name="connsiteX3" fmla="*/ 754365 w 7505673"/>
              <a:gd name="connsiteY3" fmla="*/ 1632697 h 2475414"/>
              <a:gd name="connsiteX4" fmla="*/ 898970 w 7505673"/>
              <a:gd name="connsiteY4" fmla="*/ 1608190 h 2475414"/>
              <a:gd name="connsiteX5" fmla="*/ 1059573 w 7505673"/>
              <a:gd name="connsiteY5" fmla="*/ 1628801 h 2475414"/>
              <a:gd name="connsiteX6" fmla="*/ 1209007 w 7505673"/>
              <a:gd name="connsiteY6" fmla="*/ 1605051 h 2475414"/>
              <a:gd name="connsiteX7" fmla="*/ 1458911 w 7505673"/>
              <a:gd name="connsiteY7" fmla="*/ 1593738 h 2475414"/>
              <a:gd name="connsiteX8" fmla="*/ 1626339 w 7505673"/>
              <a:gd name="connsiteY8" fmla="*/ 1155891 h 2475414"/>
              <a:gd name="connsiteX9" fmla="*/ 1891205 w 7505673"/>
              <a:gd name="connsiteY9" fmla="*/ 890972 h 2475414"/>
              <a:gd name="connsiteX10" fmla="*/ 2164976 w 7505673"/>
              <a:gd name="connsiteY10" fmla="*/ 42674 h 2475414"/>
              <a:gd name="connsiteX11" fmla="*/ 2312894 w 7505673"/>
              <a:gd name="connsiteY11" fmla="*/ 123357 h 2475414"/>
              <a:gd name="connsiteX12" fmla="*/ 2528047 w 7505673"/>
              <a:gd name="connsiteY12" fmla="*/ 96463 h 2475414"/>
              <a:gd name="connsiteX13" fmla="*/ 2796988 w 7505673"/>
              <a:gd name="connsiteY13" fmla="*/ 177145 h 2475414"/>
              <a:gd name="connsiteX14" fmla="*/ 3307976 w 7505673"/>
              <a:gd name="connsiteY14" fmla="*/ 177145 h 2475414"/>
              <a:gd name="connsiteX15" fmla="*/ 3429000 w 7505673"/>
              <a:gd name="connsiteY15" fmla="*/ 351957 h 2475414"/>
              <a:gd name="connsiteX16" fmla="*/ 4155141 w 7505673"/>
              <a:gd name="connsiteY16" fmla="*/ 405745 h 2475414"/>
              <a:gd name="connsiteX17" fmla="*/ 4383741 w 7505673"/>
              <a:gd name="connsiteY17" fmla="*/ 647792 h 2475414"/>
              <a:gd name="connsiteX18" fmla="*/ 4935071 w 7505673"/>
              <a:gd name="connsiteY18" fmla="*/ 741921 h 2475414"/>
              <a:gd name="connsiteX19" fmla="*/ 5082988 w 7505673"/>
              <a:gd name="connsiteY19" fmla="*/ 903286 h 2475414"/>
              <a:gd name="connsiteX20" fmla="*/ 5351929 w 7505673"/>
              <a:gd name="connsiteY20" fmla="*/ 930180 h 2475414"/>
              <a:gd name="connsiteX21" fmla="*/ 5593976 w 7505673"/>
              <a:gd name="connsiteY21" fmla="*/ 1091545 h 2475414"/>
              <a:gd name="connsiteX22" fmla="*/ 5715000 w 7505673"/>
              <a:gd name="connsiteY22" fmla="*/ 1091545 h 2475414"/>
              <a:gd name="connsiteX23" fmla="*/ 6024282 w 7505673"/>
              <a:gd name="connsiteY23" fmla="*/ 1131886 h 2475414"/>
              <a:gd name="connsiteX24" fmla="*/ 6185647 w 7505673"/>
              <a:gd name="connsiteY24" fmla="*/ 1252910 h 2475414"/>
              <a:gd name="connsiteX25" fmla="*/ 6441141 w 7505673"/>
              <a:gd name="connsiteY25" fmla="*/ 1347039 h 2475414"/>
              <a:gd name="connsiteX26" fmla="*/ 6427694 w 7505673"/>
              <a:gd name="connsiteY26" fmla="*/ 1427721 h 2475414"/>
              <a:gd name="connsiteX27" fmla="*/ 6736976 w 7505673"/>
              <a:gd name="connsiteY27" fmla="*/ 1548745 h 2475414"/>
              <a:gd name="connsiteX28" fmla="*/ 6925235 w 7505673"/>
              <a:gd name="connsiteY28" fmla="*/ 1737004 h 2475414"/>
              <a:gd name="connsiteX29" fmla="*/ 7019365 w 7505673"/>
              <a:gd name="connsiteY29" fmla="*/ 1723557 h 2475414"/>
              <a:gd name="connsiteX30" fmla="*/ 7167282 w 7505673"/>
              <a:gd name="connsiteY30" fmla="*/ 2100074 h 2475414"/>
              <a:gd name="connsiteX31" fmla="*/ 7261412 w 7505673"/>
              <a:gd name="connsiteY31" fmla="*/ 2005945 h 2475414"/>
              <a:gd name="connsiteX32" fmla="*/ 7368988 w 7505673"/>
              <a:gd name="connsiteY32" fmla="*/ 2369016 h 2475414"/>
              <a:gd name="connsiteX33" fmla="*/ 7461437 w 7505673"/>
              <a:gd name="connsiteY33" fmla="*/ 2452219 h 2475414"/>
              <a:gd name="connsiteX34" fmla="*/ 7505673 w 7505673"/>
              <a:gd name="connsiteY34" fmla="*/ 2475414 h 2475414"/>
              <a:gd name="connsiteX35" fmla="*/ 0 w 7505673"/>
              <a:gd name="connsiteY35" fmla="*/ 2475414 h 2475414"/>
              <a:gd name="connsiteX36" fmla="*/ 296878 w 7505673"/>
              <a:gd name="connsiteY36" fmla="*/ 1700132 h 2475414"/>
              <a:gd name="connsiteX0" fmla="*/ 296878 w 7505673"/>
              <a:gd name="connsiteY0" fmla="*/ 1633315 h 2408597"/>
              <a:gd name="connsiteX1" fmla="*/ 527143 w 7505673"/>
              <a:gd name="connsiteY1" fmla="*/ 1698574 h 2408597"/>
              <a:gd name="connsiteX2" fmla="*/ 655404 w 7505673"/>
              <a:gd name="connsiteY2" fmla="*/ 1658378 h 2408597"/>
              <a:gd name="connsiteX3" fmla="*/ 754365 w 7505673"/>
              <a:gd name="connsiteY3" fmla="*/ 1565880 h 2408597"/>
              <a:gd name="connsiteX4" fmla="*/ 898970 w 7505673"/>
              <a:gd name="connsiteY4" fmla="*/ 1541373 h 2408597"/>
              <a:gd name="connsiteX5" fmla="*/ 1059573 w 7505673"/>
              <a:gd name="connsiteY5" fmla="*/ 1561984 h 2408597"/>
              <a:gd name="connsiteX6" fmla="*/ 1209007 w 7505673"/>
              <a:gd name="connsiteY6" fmla="*/ 1538234 h 2408597"/>
              <a:gd name="connsiteX7" fmla="*/ 1458911 w 7505673"/>
              <a:gd name="connsiteY7" fmla="*/ 1526921 h 2408597"/>
              <a:gd name="connsiteX8" fmla="*/ 1626339 w 7505673"/>
              <a:gd name="connsiteY8" fmla="*/ 1089074 h 2408597"/>
              <a:gd name="connsiteX9" fmla="*/ 1891205 w 7505673"/>
              <a:gd name="connsiteY9" fmla="*/ 824155 h 2408597"/>
              <a:gd name="connsiteX10" fmla="*/ 2283727 w 7505673"/>
              <a:gd name="connsiteY10" fmla="*/ 645949 h 2408597"/>
              <a:gd name="connsiteX11" fmla="*/ 2312894 w 7505673"/>
              <a:gd name="connsiteY11" fmla="*/ 56540 h 2408597"/>
              <a:gd name="connsiteX12" fmla="*/ 2528047 w 7505673"/>
              <a:gd name="connsiteY12" fmla="*/ 29646 h 2408597"/>
              <a:gd name="connsiteX13" fmla="*/ 2796988 w 7505673"/>
              <a:gd name="connsiteY13" fmla="*/ 110328 h 2408597"/>
              <a:gd name="connsiteX14" fmla="*/ 3307976 w 7505673"/>
              <a:gd name="connsiteY14" fmla="*/ 110328 h 2408597"/>
              <a:gd name="connsiteX15" fmla="*/ 3429000 w 7505673"/>
              <a:gd name="connsiteY15" fmla="*/ 285140 h 2408597"/>
              <a:gd name="connsiteX16" fmla="*/ 4155141 w 7505673"/>
              <a:gd name="connsiteY16" fmla="*/ 338928 h 2408597"/>
              <a:gd name="connsiteX17" fmla="*/ 4383741 w 7505673"/>
              <a:gd name="connsiteY17" fmla="*/ 580975 h 2408597"/>
              <a:gd name="connsiteX18" fmla="*/ 4935071 w 7505673"/>
              <a:gd name="connsiteY18" fmla="*/ 675104 h 2408597"/>
              <a:gd name="connsiteX19" fmla="*/ 5082988 w 7505673"/>
              <a:gd name="connsiteY19" fmla="*/ 836469 h 2408597"/>
              <a:gd name="connsiteX20" fmla="*/ 5351929 w 7505673"/>
              <a:gd name="connsiteY20" fmla="*/ 863363 h 2408597"/>
              <a:gd name="connsiteX21" fmla="*/ 5593976 w 7505673"/>
              <a:gd name="connsiteY21" fmla="*/ 1024728 h 2408597"/>
              <a:gd name="connsiteX22" fmla="*/ 5715000 w 7505673"/>
              <a:gd name="connsiteY22" fmla="*/ 1024728 h 2408597"/>
              <a:gd name="connsiteX23" fmla="*/ 6024282 w 7505673"/>
              <a:gd name="connsiteY23" fmla="*/ 1065069 h 2408597"/>
              <a:gd name="connsiteX24" fmla="*/ 6185647 w 7505673"/>
              <a:gd name="connsiteY24" fmla="*/ 1186093 h 2408597"/>
              <a:gd name="connsiteX25" fmla="*/ 6441141 w 7505673"/>
              <a:gd name="connsiteY25" fmla="*/ 1280222 h 2408597"/>
              <a:gd name="connsiteX26" fmla="*/ 6427694 w 7505673"/>
              <a:gd name="connsiteY26" fmla="*/ 1360904 h 2408597"/>
              <a:gd name="connsiteX27" fmla="*/ 6736976 w 7505673"/>
              <a:gd name="connsiteY27" fmla="*/ 1481928 h 2408597"/>
              <a:gd name="connsiteX28" fmla="*/ 6925235 w 7505673"/>
              <a:gd name="connsiteY28" fmla="*/ 1670187 h 2408597"/>
              <a:gd name="connsiteX29" fmla="*/ 7019365 w 7505673"/>
              <a:gd name="connsiteY29" fmla="*/ 1656740 h 2408597"/>
              <a:gd name="connsiteX30" fmla="*/ 7167282 w 7505673"/>
              <a:gd name="connsiteY30" fmla="*/ 2033257 h 2408597"/>
              <a:gd name="connsiteX31" fmla="*/ 7261412 w 7505673"/>
              <a:gd name="connsiteY31" fmla="*/ 1939128 h 2408597"/>
              <a:gd name="connsiteX32" fmla="*/ 7368988 w 7505673"/>
              <a:gd name="connsiteY32" fmla="*/ 2302199 h 2408597"/>
              <a:gd name="connsiteX33" fmla="*/ 7461437 w 7505673"/>
              <a:gd name="connsiteY33" fmla="*/ 2385402 h 2408597"/>
              <a:gd name="connsiteX34" fmla="*/ 7505673 w 7505673"/>
              <a:gd name="connsiteY34" fmla="*/ 2408597 h 2408597"/>
              <a:gd name="connsiteX35" fmla="*/ 0 w 7505673"/>
              <a:gd name="connsiteY35" fmla="*/ 2408597 h 2408597"/>
              <a:gd name="connsiteX36" fmla="*/ 296878 w 7505673"/>
              <a:gd name="connsiteY36" fmla="*/ 1633315 h 2408597"/>
              <a:gd name="connsiteX0" fmla="*/ 296878 w 7505673"/>
              <a:gd name="connsiteY0" fmla="*/ 1626367 h 2401649"/>
              <a:gd name="connsiteX1" fmla="*/ 527143 w 7505673"/>
              <a:gd name="connsiteY1" fmla="*/ 1691626 h 2401649"/>
              <a:gd name="connsiteX2" fmla="*/ 655404 w 7505673"/>
              <a:gd name="connsiteY2" fmla="*/ 1651430 h 2401649"/>
              <a:gd name="connsiteX3" fmla="*/ 754365 w 7505673"/>
              <a:gd name="connsiteY3" fmla="*/ 1558932 h 2401649"/>
              <a:gd name="connsiteX4" fmla="*/ 898970 w 7505673"/>
              <a:gd name="connsiteY4" fmla="*/ 1534425 h 2401649"/>
              <a:gd name="connsiteX5" fmla="*/ 1059573 w 7505673"/>
              <a:gd name="connsiteY5" fmla="*/ 1555036 h 2401649"/>
              <a:gd name="connsiteX6" fmla="*/ 1209007 w 7505673"/>
              <a:gd name="connsiteY6" fmla="*/ 1531286 h 2401649"/>
              <a:gd name="connsiteX7" fmla="*/ 1458911 w 7505673"/>
              <a:gd name="connsiteY7" fmla="*/ 1519973 h 2401649"/>
              <a:gd name="connsiteX8" fmla="*/ 1626339 w 7505673"/>
              <a:gd name="connsiteY8" fmla="*/ 1082126 h 2401649"/>
              <a:gd name="connsiteX9" fmla="*/ 1891205 w 7505673"/>
              <a:gd name="connsiteY9" fmla="*/ 817207 h 2401649"/>
              <a:gd name="connsiteX10" fmla="*/ 2283727 w 7505673"/>
              <a:gd name="connsiteY10" fmla="*/ 639001 h 2401649"/>
              <a:gd name="connsiteX11" fmla="*/ 2589979 w 7505673"/>
              <a:gd name="connsiteY11" fmla="*/ 568373 h 2401649"/>
              <a:gd name="connsiteX12" fmla="*/ 2528047 w 7505673"/>
              <a:gd name="connsiteY12" fmla="*/ 22698 h 2401649"/>
              <a:gd name="connsiteX13" fmla="*/ 2796988 w 7505673"/>
              <a:gd name="connsiteY13" fmla="*/ 103380 h 2401649"/>
              <a:gd name="connsiteX14" fmla="*/ 3307976 w 7505673"/>
              <a:gd name="connsiteY14" fmla="*/ 103380 h 2401649"/>
              <a:gd name="connsiteX15" fmla="*/ 3429000 w 7505673"/>
              <a:gd name="connsiteY15" fmla="*/ 278192 h 2401649"/>
              <a:gd name="connsiteX16" fmla="*/ 4155141 w 7505673"/>
              <a:gd name="connsiteY16" fmla="*/ 331980 h 2401649"/>
              <a:gd name="connsiteX17" fmla="*/ 4383741 w 7505673"/>
              <a:gd name="connsiteY17" fmla="*/ 574027 h 2401649"/>
              <a:gd name="connsiteX18" fmla="*/ 4935071 w 7505673"/>
              <a:gd name="connsiteY18" fmla="*/ 668156 h 2401649"/>
              <a:gd name="connsiteX19" fmla="*/ 5082988 w 7505673"/>
              <a:gd name="connsiteY19" fmla="*/ 829521 h 2401649"/>
              <a:gd name="connsiteX20" fmla="*/ 5351929 w 7505673"/>
              <a:gd name="connsiteY20" fmla="*/ 856415 h 2401649"/>
              <a:gd name="connsiteX21" fmla="*/ 5593976 w 7505673"/>
              <a:gd name="connsiteY21" fmla="*/ 1017780 h 2401649"/>
              <a:gd name="connsiteX22" fmla="*/ 5715000 w 7505673"/>
              <a:gd name="connsiteY22" fmla="*/ 1017780 h 2401649"/>
              <a:gd name="connsiteX23" fmla="*/ 6024282 w 7505673"/>
              <a:gd name="connsiteY23" fmla="*/ 1058121 h 2401649"/>
              <a:gd name="connsiteX24" fmla="*/ 6185647 w 7505673"/>
              <a:gd name="connsiteY24" fmla="*/ 1179145 h 2401649"/>
              <a:gd name="connsiteX25" fmla="*/ 6441141 w 7505673"/>
              <a:gd name="connsiteY25" fmla="*/ 1273274 h 2401649"/>
              <a:gd name="connsiteX26" fmla="*/ 6427694 w 7505673"/>
              <a:gd name="connsiteY26" fmla="*/ 1353956 h 2401649"/>
              <a:gd name="connsiteX27" fmla="*/ 6736976 w 7505673"/>
              <a:gd name="connsiteY27" fmla="*/ 1474980 h 2401649"/>
              <a:gd name="connsiteX28" fmla="*/ 6925235 w 7505673"/>
              <a:gd name="connsiteY28" fmla="*/ 1663239 h 2401649"/>
              <a:gd name="connsiteX29" fmla="*/ 7019365 w 7505673"/>
              <a:gd name="connsiteY29" fmla="*/ 1649792 h 2401649"/>
              <a:gd name="connsiteX30" fmla="*/ 7167282 w 7505673"/>
              <a:gd name="connsiteY30" fmla="*/ 2026309 h 2401649"/>
              <a:gd name="connsiteX31" fmla="*/ 7261412 w 7505673"/>
              <a:gd name="connsiteY31" fmla="*/ 1932180 h 2401649"/>
              <a:gd name="connsiteX32" fmla="*/ 7368988 w 7505673"/>
              <a:gd name="connsiteY32" fmla="*/ 2295251 h 2401649"/>
              <a:gd name="connsiteX33" fmla="*/ 7461437 w 7505673"/>
              <a:gd name="connsiteY33" fmla="*/ 2378454 h 2401649"/>
              <a:gd name="connsiteX34" fmla="*/ 7505673 w 7505673"/>
              <a:gd name="connsiteY34" fmla="*/ 2401649 h 2401649"/>
              <a:gd name="connsiteX35" fmla="*/ 0 w 7505673"/>
              <a:gd name="connsiteY35" fmla="*/ 2401649 h 2401649"/>
              <a:gd name="connsiteX36" fmla="*/ 296878 w 7505673"/>
              <a:gd name="connsiteY36" fmla="*/ 1626367 h 2401649"/>
              <a:gd name="connsiteX0" fmla="*/ 296878 w 7505673"/>
              <a:gd name="connsiteY0" fmla="*/ 1576231 h 2351513"/>
              <a:gd name="connsiteX1" fmla="*/ 527143 w 7505673"/>
              <a:gd name="connsiteY1" fmla="*/ 1641490 h 2351513"/>
              <a:gd name="connsiteX2" fmla="*/ 655404 w 7505673"/>
              <a:gd name="connsiteY2" fmla="*/ 1601294 h 2351513"/>
              <a:gd name="connsiteX3" fmla="*/ 754365 w 7505673"/>
              <a:gd name="connsiteY3" fmla="*/ 1508796 h 2351513"/>
              <a:gd name="connsiteX4" fmla="*/ 898970 w 7505673"/>
              <a:gd name="connsiteY4" fmla="*/ 1484289 h 2351513"/>
              <a:gd name="connsiteX5" fmla="*/ 1059573 w 7505673"/>
              <a:gd name="connsiteY5" fmla="*/ 1504900 h 2351513"/>
              <a:gd name="connsiteX6" fmla="*/ 1209007 w 7505673"/>
              <a:gd name="connsiteY6" fmla="*/ 1481150 h 2351513"/>
              <a:gd name="connsiteX7" fmla="*/ 1458911 w 7505673"/>
              <a:gd name="connsiteY7" fmla="*/ 1469837 h 2351513"/>
              <a:gd name="connsiteX8" fmla="*/ 1626339 w 7505673"/>
              <a:gd name="connsiteY8" fmla="*/ 1031990 h 2351513"/>
              <a:gd name="connsiteX9" fmla="*/ 1891205 w 7505673"/>
              <a:gd name="connsiteY9" fmla="*/ 767071 h 2351513"/>
              <a:gd name="connsiteX10" fmla="*/ 2283727 w 7505673"/>
              <a:gd name="connsiteY10" fmla="*/ 588865 h 2351513"/>
              <a:gd name="connsiteX11" fmla="*/ 2589979 w 7505673"/>
              <a:gd name="connsiteY11" fmla="*/ 518237 h 2351513"/>
              <a:gd name="connsiteX12" fmla="*/ 2805133 w 7505673"/>
              <a:gd name="connsiteY12" fmla="*/ 675078 h 2351513"/>
              <a:gd name="connsiteX13" fmla="*/ 2796988 w 7505673"/>
              <a:gd name="connsiteY13" fmla="*/ 53244 h 2351513"/>
              <a:gd name="connsiteX14" fmla="*/ 3307976 w 7505673"/>
              <a:gd name="connsiteY14" fmla="*/ 53244 h 2351513"/>
              <a:gd name="connsiteX15" fmla="*/ 3429000 w 7505673"/>
              <a:gd name="connsiteY15" fmla="*/ 228056 h 2351513"/>
              <a:gd name="connsiteX16" fmla="*/ 4155141 w 7505673"/>
              <a:gd name="connsiteY16" fmla="*/ 281844 h 2351513"/>
              <a:gd name="connsiteX17" fmla="*/ 4383741 w 7505673"/>
              <a:gd name="connsiteY17" fmla="*/ 523891 h 2351513"/>
              <a:gd name="connsiteX18" fmla="*/ 4935071 w 7505673"/>
              <a:gd name="connsiteY18" fmla="*/ 618020 h 2351513"/>
              <a:gd name="connsiteX19" fmla="*/ 5082988 w 7505673"/>
              <a:gd name="connsiteY19" fmla="*/ 779385 h 2351513"/>
              <a:gd name="connsiteX20" fmla="*/ 5351929 w 7505673"/>
              <a:gd name="connsiteY20" fmla="*/ 806279 h 2351513"/>
              <a:gd name="connsiteX21" fmla="*/ 5593976 w 7505673"/>
              <a:gd name="connsiteY21" fmla="*/ 967644 h 2351513"/>
              <a:gd name="connsiteX22" fmla="*/ 5715000 w 7505673"/>
              <a:gd name="connsiteY22" fmla="*/ 967644 h 2351513"/>
              <a:gd name="connsiteX23" fmla="*/ 6024282 w 7505673"/>
              <a:gd name="connsiteY23" fmla="*/ 1007985 h 2351513"/>
              <a:gd name="connsiteX24" fmla="*/ 6185647 w 7505673"/>
              <a:gd name="connsiteY24" fmla="*/ 1129009 h 2351513"/>
              <a:gd name="connsiteX25" fmla="*/ 6441141 w 7505673"/>
              <a:gd name="connsiteY25" fmla="*/ 1223138 h 2351513"/>
              <a:gd name="connsiteX26" fmla="*/ 6427694 w 7505673"/>
              <a:gd name="connsiteY26" fmla="*/ 1303820 h 2351513"/>
              <a:gd name="connsiteX27" fmla="*/ 6736976 w 7505673"/>
              <a:gd name="connsiteY27" fmla="*/ 1424844 h 2351513"/>
              <a:gd name="connsiteX28" fmla="*/ 6925235 w 7505673"/>
              <a:gd name="connsiteY28" fmla="*/ 1613103 h 2351513"/>
              <a:gd name="connsiteX29" fmla="*/ 7019365 w 7505673"/>
              <a:gd name="connsiteY29" fmla="*/ 1599656 h 2351513"/>
              <a:gd name="connsiteX30" fmla="*/ 7167282 w 7505673"/>
              <a:gd name="connsiteY30" fmla="*/ 1976173 h 2351513"/>
              <a:gd name="connsiteX31" fmla="*/ 7261412 w 7505673"/>
              <a:gd name="connsiteY31" fmla="*/ 1882044 h 2351513"/>
              <a:gd name="connsiteX32" fmla="*/ 7368988 w 7505673"/>
              <a:gd name="connsiteY32" fmla="*/ 2245115 h 2351513"/>
              <a:gd name="connsiteX33" fmla="*/ 7461437 w 7505673"/>
              <a:gd name="connsiteY33" fmla="*/ 2328318 h 2351513"/>
              <a:gd name="connsiteX34" fmla="*/ 7505673 w 7505673"/>
              <a:gd name="connsiteY34" fmla="*/ 2351513 h 2351513"/>
              <a:gd name="connsiteX35" fmla="*/ 0 w 7505673"/>
              <a:gd name="connsiteY35" fmla="*/ 2351513 h 2351513"/>
              <a:gd name="connsiteX36" fmla="*/ 296878 w 7505673"/>
              <a:gd name="connsiteY36" fmla="*/ 1576231 h 2351513"/>
              <a:gd name="connsiteX0" fmla="*/ 296878 w 7505673"/>
              <a:gd name="connsiteY0" fmla="*/ 1525581 h 2300863"/>
              <a:gd name="connsiteX1" fmla="*/ 527143 w 7505673"/>
              <a:gd name="connsiteY1" fmla="*/ 1590840 h 2300863"/>
              <a:gd name="connsiteX2" fmla="*/ 655404 w 7505673"/>
              <a:gd name="connsiteY2" fmla="*/ 1550644 h 2300863"/>
              <a:gd name="connsiteX3" fmla="*/ 754365 w 7505673"/>
              <a:gd name="connsiteY3" fmla="*/ 1458146 h 2300863"/>
              <a:gd name="connsiteX4" fmla="*/ 898970 w 7505673"/>
              <a:gd name="connsiteY4" fmla="*/ 1433639 h 2300863"/>
              <a:gd name="connsiteX5" fmla="*/ 1059573 w 7505673"/>
              <a:gd name="connsiteY5" fmla="*/ 1454250 h 2300863"/>
              <a:gd name="connsiteX6" fmla="*/ 1209007 w 7505673"/>
              <a:gd name="connsiteY6" fmla="*/ 1430500 h 2300863"/>
              <a:gd name="connsiteX7" fmla="*/ 1458911 w 7505673"/>
              <a:gd name="connsiteY7" fmla="*/ 1419187 h 2300863"/>
              <a:gd name="connsiteX8" fmla="*/ 1626339 w 7505673"/>
              <a:gd name="connsiteY8" fmla="*/ 981340 h 2300863"/>
              <a:gd name="connsiteX9" fmla="*/ 1891205 w 7505673"/>
              <a:gd name="connsiteY9" fmla="*/ 716421 h 2300863"/>
              <a:gd name="connsiteX10" fmla="*/ 2283727 w 7505673"/>
              <a:gd name="connsiteY10" fmla="*/ 538215 h 2300863"/>
              <a:gd name="connsiteX11" fmla="*/ 2589979 w 7505673"/>
              <a:gd name="connsiteY11" fmla="*/ 467587 h 2300863"/>
              <a:gd name="connsiteX12" fmla="*/ 2805133 w 7505673"/>
              <a:gd name="connsiteY12" fmla="*/ 624428 h 2300863"/>
              <a:gd name="connsiteX13" fmla="*/ 2955323 w 7505673"/>
              <a:gd name="connsiteY13" fmla="*/ 326833 h 2300863"/>
              <a:gd name="connsiteX14" fmla="*/ 3307976 w 7505673"/>
              <a:gd name="connsiteY14" fmla="*/ 2594 h 2300863"/>
              <a:gd name="connsiteX15" fmla="*/ 3429000 w 7505673"/>
              <a:gd name="connsiteY15" fmla="*/ 177406 h 2300863"/>
              <a:gd name="connsiteX16" fmla="*/ 4155141 w 7505673"/>
              <a:gd name="connsiteY16" fmla="*/ 231194 h 2300863"/>
              <a:gd name="connsiteX17" fmla="*/ 4383741 w 7505673"/>
              <a:gd name="connsiteY17" fmla="*/ 473241 h 2300863"/>
              <a:gd name="connsiteX18" fmla="*/ 4935071 w 7505673"/>
              <a:gd name="connsiteY18" fmla="*/ 567370 h 2300863"/>
              <a:gd name="connsiteX19" fmla="*/ 5082988 w 7505673"/>
              <a:gd name="connsiteY19" fmla="*/ 728735 h 2300863"/>
              <a:gd name="connsiteX20" fmla="*/ 5351929 w 7505673"/>
              <a:gd name="connsiteY20" fmla="*/ 755629 h 2300863"/>
              <a:gd name="connsiteX21" fmla="*/ 5593976 w 7505673"/>
              <a:gd name="connsiteY21" fmla="*/ 916994 h 2300863"/>
              <a:gd name="connsiteX22" fmla="*/ 5715000 w 7505673"/>
              <a:gd name="connsiteY22" fmla="*/ 916994 h 2300863"/>
              <a:gd name="connsiteX23" fmla="*/ 6024282 w 7505673"/>
              <a:gd name="connsiteY23" fmla="*/ 957335 h 2300863"/>
              <a:gd name="connsiteX24" fmla="*/ 6185647 w 7505673"/>
              <a:gd name="connsiteY24" fmla="*/ 1078359 h 2300863"/>
              <a:gd name="connsiteX25" fmla="*/ 6441141 w 7505673"/>
              <a:gd name="connsiteY25" fmla="*/ 1172488 h 2300863"/>
              <a:gd name="connsiteX26" fmla="*/ 6427694 w 7505673"/>
              <a:gd name="connsiteY26" fmla="*/ 1253170 h 2300863"/>
              <a:gd name="connsiteX27" fmla="*/ 6736976 w 7505673"/>
              <a:gd name="connsiteY27" fmla="*/ 1374194 h 2300863"/>
              <a:gd name="connsiteX28" fmla="*/ 6925235 w 7505673"/>
              <a:gd name="connsiteY28" fmla="*/ 1562453 h 2300863"/>
              <a:gd name="connsiteX29" fmla="*/ 7019365 w 7505673"/>
              <a:gd name="connsiteY29" fmla="*/ 1549006 h 2300863"/>
              <a:gd name="connsiteX30" fmla="*/ 7167282 w 7505673"/>
              <a:gd name="connsiteY30" fmla="*/ 1925523 h 2300863"/>
              <a:gd name="connsiteX31" fmla="*/ 7261412 w 7505673"/>
              <a:gd name="connsiteY31" fmla="*/ 1831394 h 2300863"/>
              <a:gd name="connsiteX32" fmla="*/ 7368988 w 7505673"/>
              <a:gd name="connsiteY32" fmla="*/ 2194465 h 2300863"/>
              <a:gd name="connsiteX33" fmla="*/ 7461437 w 7505673"/>
              <a:gd name="connsiteY33" fmla="*/ 2277668 h 2300863"/>
              <a:gd name="connsiteX34" fmla="*/ 7505673 w 7505673"/>
              <a:gd name="connsiteY34" fmla="*/ 2300863 h 2300863"/>
              <a:gd name="connsiteX35" fmla="*/ 0 w 7505673"/>
              <a:gd name="connsiteY35" fmla="*/ 2300863 h 2300863"/>
              <a:gd name="connsiteX36" fmla="*/ 296878 w 7505673"/>
              <a:gd name="connsiteY36" fmla="*/ 1525581 h 2300863"/>
              <a:gd name="connsiteX0" fmla="*/ 296878 w 7505673"/>
              <a:gd name="connsiteY0" fmla="*/ 1359522 h 2134804"/>
              <a:gd name="connsiteX1" fmla="*/ 527143 w 7505673"/>
              <a:gd name="connsiteY1" fmla="*/ 1424781 h 2134804"/>
              <a:gd name="connsiteX2" fmla="*/ 655404 w 7505673"/>
              <a:gd name="connsiteY2" fmla="*/ 1384585 h 2134804"/>
              <a:gd name="connsiteX3" fmla="*/ 754365 w 7505673"/>
              <a:gd name="connsiteY3" fmla="*/ 1292087 h 2134804"/>
              <a:gd name="connsiteX4" fmla="*/ 898970 w 7505673"/>
              <a:gd name="connsiteY4" fmla="*/ 1267580 h 2134804"/>
              <a:gd name="connsiteX5" fmla="*/ 1059573 w 7505673"/>
              <a:gd name="connsiteY5" fmla="*/ 1288191 h 2134804"/>
              <a:gd name="connsiteX6" fmla="*/ 1209007 w 7505673"/>
              <a:gd name="connsiteY6" fmla="*/ 1264441 h 2134804"/>
              <a:gd name="connsiteX7" fmla="*/ 1458911 w 7505673"/>
              <a:gd name="connsiteY7" fmla="*/ 1253128 h 2134804"/>
              <a:gd name="connsiteX8" fmla="*/ 1626339 w 7505673"/>
              <a:gd name="connsiteY8" fmla="*/ 815281 h 2134804"/>
              <a:gd name="connsiteX9" fmla="*/ 1891205 w 7505673"/>
              <a:gd name="connsiteY9" fmla="*/ 550362 h 2134804"/>
              <a:gd name="connsiteX10" fmla="*/ 2283727 w 7505673"/>
              <a:gd name="connsiteY10" fmla="*/ 372156 h 2134804"/>
              <a:gd name="connsiteX11" fmla="*/ 2589979 w 7505673"/>
              <a:gd name="connsiteY11" fmla="*/ 301528 h 2134804"/>
              <a:gd name="connsiteX12" fmla="*/ 2805133 w 7505673"/>
              <a:gd name="connsiteY12" fmla="*/ 458369 h 2134804"/>
              <a:gd name="connsiteX13" fmla="*/ 2955323 w 7505673"/>
              <a:gd name="connsiteY13" fmla="*/ 160774 h 2134804"/>
              <a:gd name="connsiteX14" fmla="*/ 3268392 w 7505673"/>
              <a:gd name="connsiteY14" fmla="*/ 247238 h 2134804"/>
              <a:gd name="connsiteX15" fmla="*/ 3429000 w 7505673"/>
              <a:gd name="connsiteY15" fmla="*/ 11347 h 2134804"/>
              <a:gd name="connsiteX16" fmla="*/ 4155141 w 7505673"/>
              <a:gd name="connsiteY16" fmla="*/ 65135 h 2134804"/>
              <a:gd name="connsiteX17" fmla="*/ 4383741 w 7505673"/>
              <a:gd name="connsiteY17" fmla="*/ 307182 h 2134804"/>
              <a:gd name="connsiteX18" fmla="*/ 4935071 w 7505673"/>
              <a:gd name="connsiteY18" fmla="*/ 401311 h 2134804"/>
              <a:gd name="connsiteX19" fmla="*/ 5082988 w 7505673"/>
              <a:gd name="connsiteY19" fmla="*/ 562676 h 2134804"/>
              <a:gd name="connsiteX20" fmla="*/ 5351929 w 7505673"/>
              <a:gd name="connsiteY20" fmla="*/ 589570 h 2134804"/>
              <a:gd name="connsiteX21" fmla="*/ 5593976 w 7505673"/>
              <a:gd name="connsiteY21" fmla="*/ 750935 h 2134804"/>
              <a:gd name="connsiteX22" fmla="*/ 5715000 w 7505673"/>
              <a:gd name="connsiteY22" fmla="*/ 750935 h 2134804"/>
              <a:gd name="connsiteX23" fmla="*/ 6024282 w 7505673"/>
              <a:gd name="connsiteY23" fmla="*/ 791276 h 2134804"/>
              <a:gd name="connsiteX24" fmla="*/ 6185647 w 7505673"/>
              <a:gd name="connsiteY24" fmla="*/ 912300 h 2134804"/>
              <a:gd name="connsiteX25" fmla="*/ 6441141 w 7505673"/>
              <a:gd name="connsiteY25" fmla="*/ 1006429 h 2134804"/>
              <a:gd name="connsiteX26" fmla="*/ 6427694 w 7505673"/>
              <a:gd name="connsiteY26" fmla="*/ 1087111 h 2134804"/>
              <a:gd name="connsiteX27" fmla="*/ 6736976 w 7505673"/>
              <a:gd name="connsiteY27" fmla="*/ 1208135 h 2134804"/>
              <a:gd name="connsiteX28" fmla="*/ 6925235 w 7505673"/>
              <a:gd name="connsiteY28" fmla="*/ 1396394 h 2134804"/>
              <a:gd name="connsiteX29" fmla="*/ 7019365 w 7505673"/>
              <a:gd name="connsiteY29" fmla="*/ 1382947 h 2134804"/>
              <a:gd name="connsiteX30" fmla="*/ 7167282 w 7505673"/>
              <a:gd name="connsiteY30" fmla="*/ 1759464 h 2134804"/>
              <a:gd name="connsiteX31" fmla="*/ 7261412 w 7505673"/>
              <a:gd name="connsiteY31" fmla="*/ 1665335 h 2134804"/>
              <a:gd name="connsiteX32" fmla="*/ 7368988 w 7505673"/>
              <a:gd name="connsiteY32" fmla="*/ 2028406 h 2134804"/>
              <a:gd name="connsiteX33" fmla="*/ 7461437 w 7505673"/>
              <a:gd name="connsiteY33" fmla="*/ 2111609 h 2134804"/>
              <a:gd name="connsiteX34" fmla="*/ 7505673 w 7505673"/>
              <a:gd name="connsiteY34" fmla="*/ 2134804 h 2134804"/>
              <a:gd name="connsiteX35" fmla="*/ 0 w 7505673"/>
              <a:gd name="connsiteY35" fmla="*/ 2134804 h 2134804"/>
              <a:gd name="connsiteX36" fmla="*/ 296878 w 7505673"/>
              <a:gd name="connsiteY36" fmla="*/ 1359522 h 2134804"/>
              <a:gd name="connsiteX0" fmla="*/ 296878 w 7505673"/>
              <a:gd name="connsiteY0" fmla="*/ 1295243 h 2070525"/>
              <a:gd name="connsiteX1" fmla="*/ 527143 w 7505673"/>
              <a:gd name="connsiteY1" fmla="*/ 1360502 h 2070525"/>
              <a:gd name="connsiteX2" fmla="*/ 655404 w 7505673"/>
              <a:gd name="connsiteY2" fmla="*/ 1320306 h 2070525"/>
              <a:gd name="connsiteX3" fmla="*/ 754365 w 7505673"/>
              <a:gd name="connsiteY3" fmla="*/ 1227808 h 2070525"/>
              <a:gd name="connsiteX4" fmla="*/ 898970 w 7505673"/>
              <a:gd name="connsiteY4" fmla="*/ 1203301 h 2070525"/>
              <a:gd name="connsiteX5" fmla="*/ 1059573 w 7505673"/>
              <a:gd name="connsiteY5" fmla="*/ 1223912 h 2070525"/>
              <a:gd name="connsiteX6" fmla="*/ 1209007 w 7505673"/>
              <a:gd name="connsiteY6" fmla="*/ 1200162 h 2070525"/>
              <a:gd name="connsiteX7" fmla="*/ 1458911 w 7505673"/>
              <a:gd name="connsiteY7" fmla="*/ 1188849 h 2070525"/>
              <a:gd name="connsiteX8" fmla="*/ 1626339 w 7505673"/>
              <a:gd name="connsiteY8" fmla="*/ 751002 h 2070525"/>
              <a:gd name="connsiteX9" fmla="*/ 1891205 w 7505673"/>
              <a:gd name="connsiteY9" fmla="*/ 486083 h 2070525"/>
              <a:gd name="connsiteX10" fmla="*/ 2283727 w 7505673"/>
              <a:gd name="connsiteY10" fmla="*/ 307877 h 2070525"/>
              <a:gd name="connsiteX11" fmla="*/ 2589979 w 7505673"/>
              <a:gd name="connsiteY11" fmla="*/ 237249 h 2070525"/>
              <a:gd name="connsiteX12" fmla="*/ 2805133 w 7505673"/>
              <a:gd name="connsiteY12" fmla="*/ 394090 h 2070525"/>
              <a:gd name="connsiteX13" fmla="*/ 2955323 w 7505673"/>
              <a:gd name="connsiteY13" fmla="*/ 96495 h 2070525"/>
              <a:gd name="connsiteX14" fmla="*/ 3268392 w 7505673"/>
              <a:gd name="connsiteY14" fmla="*/ 182959 h 2070525"/>
              <a:gd name="connsiteX15" fmla="*/ 3706087 w 7505673"/>
              <a:gd name="connsiteY15" fmla="*/ 163227 h 2070525"/>
              <a:gd name="connsiteX16" fmla="*/ 4155141 w 7505673"/>
              <a:gd name="connsiteY16" fmla="*/ 856 h 2070525"/>
              <a:gd name="connsiteX17" fmla="*/ 4383741 w 7505673"/>
              <a:gd name="connsiteY17" fmla="*/ 242903 h 2070525"/>
              <a:gd name="connsiteX18" fmla="*/ 4935071 w 7505673"/>
              <a:gd name="connsiteY18" fmla="*/ 337032 h 2070525"/>
              <a:gd name="connsiteX19" fmla="*/ 5082988 w 7505673"/>
              <a:gd name="connsiteY19" fmla="*/ 498397 h 2070525"/>
              <a:gd name="connsiteX20" fmla="*/ 5351929 w 7505673"/>
              <a:gd name="connsiteY20" fmla="*/ 525291 h 2070525"/>
              <a:gd name="connsiteX21" fmla="*/ 5593976 w 7505673"/>
              <a:gd name="connsiteY21" fmla="*/ 686656 h 2070525"/>
              <a:gd name="connsiteX22" fmla="*/ 5715000 w 7505673"/>
              <a:gd name="connsiteY22" fmla="*/ 686656 h 2070525"/>
              <a:gd name="connsiteX23" fmla="*/ 6024282 w 7505673"/>
              <a:gd name="connsiteY23" fmla="*/ 726997 h 2070525"/>
              <a:gd name="connsiteX24" fmla="*/ 6185647 w 7505673"/>
              <a:gd name="connsiteY24" fmla="*/ 848021 h 2070525"/>
              <a:gd name="connsiteX25" fmla="*/ 6441141 w 7505673"/>
              <a:gd name="connsiteY25" fmla="*/ 942150 h 2070525"/>
              <a:gd name="connsiteX26" fmla="*/ 6427694 w 7505673"/>
              <a:gd name="connsiteY26" fmla="*/ 1022832 h 2070525"/>
              <a:gd name="connsiteX27" fmla="*/ 6736976 w 7505673"/>
              <a:gd name="connsiteY27" fmla="*/ 1143856 h 2070525"/>
              <a:gd name="connsiteX28" fmla="*/ 6925235 w 7505673"/>
              <a:gd name="connsiteY28" fmla="*/ 1332115 h 2070525"/>
              <a:gd name="connsiteX29" fmla="*/ 7019365 w 7505673"/>
              <a:gd name="connsiteY29" fmla="*/ 1318668 h 2070525"/>
              <a:gd name="connsiteX30" fmla="*/ 7167282 w 7505673"/>
              <a:gd name="connsiteY30" fmla="*/ 1695185 h 2070525"/>
              <a:gd name="connsiteX31" fmla="*/ 7261412 w 7505673"/>
              <a:gd name="connsiteY31" fmla="*/ 1601056 h 2070525"/>
              <a:gd name="connsiteX32" fmla="*/ 7368988 w 7505673"/>
              <a:gd name="connsiteY32" fmla="*/ 1964127 h 2070525"/>
              <a:gd name="connsiteX33" fmla="*/ 7461437 w 7505673"/>
              <a:gd name="connsiteY33" fmla="*/ 2047330 h 2070525"/>
              <a:gd name="connsiteX34" fmla="*/ 7505673 w 7505673"/>
              <a:gd name="connsiteY34" fmla="*/ 2070525 h 2070525"/>
              <a:gd name="connsiteX35" fmla="*/ 0 w 7505673"/>
              <a:gd name="connsiteY35" fmla="*/ 2070525 h 2070525"/>
              <a:gd name="connsiteX36" fmla="*/ 296878 w 7505673"/>
              <a:gd name="connsiteY36" fmla="*/ 1295243 h 2070525"/>
              <a:gd name="connsiteX0" fmla="*/ 296878 w 7505673"/>
              <a:gd name="connsiteY0" fmla="*/ 1205636 h 1980918"/>
              <a:gd name="connsiteX1" fmla="*/ 527143 w 7505673"/>
              <a:gd name="connsiteY1" fmla="*/ 1270895 h 1980918"/>
              <a:gd name="connsiteX2" fmla="*/ 655404 w 7505673"/>
              <a:gd name="connsiteY2" fmla="*/ 1230699 h 1980918"/>
              <a:gd name="connsiteX3" fmla="*/ 754365 w 7505673"/>
              <a:gd name="connsiteY3" fmla="*/ 1138201 h 1980918"/>
              <a:gd name="connsiteX4" fmla="*/ 898970 w 7505673"/>
              <a:gd name="connsiteY4" fmla="*/ 1113694 h 1980918"/>
              <a:gd name="connsiteX5" fmla="*/ 1059573 w 7505673"/>
              <a:gd name="connsiteY5" fmla="*/ 1134305 h 1980918"/>
              <a:gd name="connsiteX6" fmla="*/ 1209007 w 7505673"/>
              <a:gd name="connsiteY6" fmla="*/ 1110555 h 1980918"/>
              <a:gd name="connsiteX7" fmla="*/ 1458911 w 7505673"/>
              <a:gd name="connsiteY7" fmla="*/ 1099242 h 1980918"/>
              <a:gd name="connsiteX8" fmla="*/ 1626339 w 7505673"/>
              <a:gd name="connsiteY8" fmla="*/ 661395 h 1980918"/>
              <a:gd name="connsiteX9" fmla="*/ 1891205 w 7505673"/>
              <a:gd name="connsiteY9" fmla="*/ 396476 h 1980918"/>
              <a:gd name="connsiteX10" fmla="*/ 2283727 w 7505673"/>
              <a:gd name="connsiteY10" fmla="*/ 218270 h 1980918"/>
              <a:gd name="connsiteX11" fmla="*/ 2589979 w 7505673"/>
              <a:gd name="connsiteY11" fmla="*/ 147642 h 1980918"/>
              <a:gd name="connsiteX12" fmla="*/ 2805133 w 7505673"/>
              <a:gd name="connsiteY12" fmla="*/ 304483 h 1980918"/>
              <a:gd name="connsiteX13" fmla="*/ 2955323 w 7505673"/>
              <a:gd name="connsiteY13" fmla="*/ 6888 h 1980918"/>
              <a:gd name="connsiteX14" fmla="*/ 3268392 w 7505673"/>
              <a:gd name="connsiteY14" fmla="*/ 93352 h 1980918"/>
              <a:gd name="connsiteX15" fmla="*/ 3706087 w 7505673"/>
              <a:gd name="connsiteY15" fmla="*/ 73620 h 1980918"/>
              <a:gd name="connsiteX16" fmla="*/ 4155142 w 7505673"/>
              <a:gd name="connsiteY16" fmla="*/ 138216 h 1980918"/>
              <a:gd name="connsiteX17" fmla="*/ 4383741 w 7505673"/>
              <a:gd name="connsiteY17" fmla="*/ 153296 h 1980918"/>
              <a:gd name="connsiteX18" fmla="*/ 4935071 w 7505673"/>
              <a:gd name="connsiteY18" fmla="*/ 247425 h 1980918"/>
              <a:gd name="connsiteX19" fmla="*/ 5082988 w 7505673"/>
              <a:gd name="connsiteY19" fmla="*/ 408790 h 1980918"/>
              <a:gd name="connsiteX20" fmla="*/ 5351929 w 7505673"/>
              <a:gd name="connsiteY20" fmla="*/ 435684 h 1980918"/>
              <a:gd name="connsiteX21" fmla="*/ 5593976 w 7505673"/>
              <a:gd name="connsiteY21" fmla="*/ 597049 h 1980918"/>
              <a:gd name="connsiteX22" fmla="*/ 5715000 w 7505673"/>
              <a:gd name="connsiteY22" fmla="*/ 597049 h 1980918"/>
              <a:gd name="connsiteX23" fmla="*/ 6024282 w 7505673"/>
              <a:gd name="connsiteY23" fmla="*/ 637390 h 1980918"/>
              <a:gd name="connsiteX24" fmla="*/ 6185647 w 7505673"/>
              <a:gd name="connsiteY24" fmla="*/ 758414 h 1980918"/>
              <a:gd name="connsiteX25" fmla="*/ 6441141 w 7505673"/>
              <a:gd name="connsiteY25" fmla="*/ 852543 h 1980918"/>
              <a:gd name="connsiteX26" fmla="*/ 6427694 w 7505673"/>
              <a:gd name="connsiteY26" fmla="*/ 933225 h 1980918"/>
              <a:gd name="connsiteX27" fmla="*/ 6736976 w 7505673"/>
              <a:gd name="connsiteY27" fmla="*/ 1054249 h 1980918"/>
              <a:gd name="connsiteX28" fmla="*/ 6925235 w 7505673"/>
              <a:gd name="connsiteY28" fmla="*/ 1242508 h 1980918"/>
              <a:gd name="connsiteX29" fmla="*/ 7019365 w 7505673"/>
              <a:gd name="connsiteY29" fmla="*/ 1229061 h 1980918"/>
              <a:gd name="connsiteX30" fmla="*/ 7167282 w 7505673"/>
              <a:gd name="connsiteY30" fmla="*/ 1605578 h 1980918"/>
              <a:gd name="connsiteX31" fmla="*/ 7261412 w 7505673"/>
              <a:gd name="connsiteY31" fmla="*/ 1511449 h 1980918"/>
              <a:gd name="connsiteX32" fmla="*/ 7368988 w 7505673"/>
              <a:gd name="connsiteY32" fmla="*/ 1874520 h 1980918"/>
              <a:gd name="connsiteX33" fmla="*/ 7461437 w 7505673"/>
              <a:gd name="connsiteY33" fmla="*/ 1957723 h 1980918"/>
              <a:gd name="connsiteX34" fmla="*/ 7505673 w 7505673"/>
              <a:gd name="connsiteY34" fmla="*/ 1980918 h 1980918"/>
              <a:gd name="connsiteX35" fmla="*/ 0 w 7505673"/>
              <a:gd name="connsiteY35" fmla="*/ 1980918 h 1980918"/>
              <a:gd name="connsiteX36" fmla="*/ 296878 w 7505673"/>
              <a:gd name="connsiteY36" fmla="*/ 1205636 h 1980918"/>
              <a:gd name="connsiteX0" fmla="*/ 296878 w 7505673"/>
              <a:gd name="connsiteY0" fmla="*/ 1200498 h 1975780"/>
              <a:gd name="connsiteX1" fmla="*/ 527143 w 7505673"/>
              <a:gd name="connsiteY1" fmla="*/ 1265757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59573 w 7505673"/>
              <a:gd name="connsiteY5" fmla="*/ 1129167 h 1975780"/>
              <a:gd name="connsiteX6" fmla="*/ 1209007 w 7505673"/>
              <a:gd name="connsiteY6" fmla="*/ 1105417 h 1975780"/>
              <a:gd name="connsiteX7" fmla="*/ 1458911 w 7505673"/>
              <a:gd name="connsiteY7" fmla="*/ 1094104 h 1975780"/>
              <a:gd name="connsiteX8" fmla="*/ 1626339 w 7505673"/>
              <a:gd name="connsiteY8" fmla="*/ 656257 h 1975780"/>
              <a:gd name="connsiteX9" fmla="*/ 1891205 w 7505673"/>
              <a:gd name="connsiteY9" fmla="*/ 391338 h 1975780"/>
              <a:gd name="connsiteX10" fmla="*/ 2283727 w 7505673"/>
              <a:gd name="connsiteY10" fmla="*/ 213132 h 1975780"/>
              <a:gd name="connsiteX11" fmla="*/ 2589979 w 7505673"/>
              <a:gd name="connsiteY11" fmla="*/ 142504 h 1975780"/>
              <a:gd name="connsiteX12" fmla="*/ 2805133 w 7505673"/>
              <a:gd name="connsiteY12" fmla="*/ 180458 h 1975780"/>
              <a:gd name="connsiteX13" fmla="*/ 2955323 w 7505673"/>
              <a:gd name="connsiteY13" fmla="*/ 1750 h 1975780"/>
              <a:gd name="connsiteX14" fmla="*/ 3268392 w 7505673"/>
              <a:gd name="connsiteY14" fmla="*/ 88214 h 1975780"/>
              <a:gd name="connsiteX15" fmla="*/ 3706087 w 7505673"/>
              <a:gd name="connsiteY15" fmla="*/ 68482 h 1975780"/>
              <a:gd name="connsiteX16" fmla="*/ 4155142 w 7505673"/>
              <a:gd name="connsiteY16" fmla="*/ 133078 h 1975780"/>
              <a:gd name="connsiteX17" fmla="*/ 4383741 w 7505673"/>
              <a:gd name="connsiteY17" fmla="*/ 148158 h 1975780"/>
              <a:gd name="connsiteX18" fmla="*/ 4935071 w 7505673"/>
              <a:gd name="connsiteY18" fmla="*/ 242287 h 1975780"/>
              <a:gd name="connsiteX19" fmla="*/ 5082988 w 7505673"/>
              <a:gd name="connsiteY19" fmla="*/ 403652 h 1975780"/>
              <a:gd name="connsiteX20" fmla="*/ 5351929 w 7505673"/>
              <a:gd name="connsiteY20" fmla="*/ 430546 h 1975780"/>
              <a:gd name="connsiteX21" fmla="*/ 5593976 w 7505673"/>
              <a:gd name="connsiteY21" fmla="*/ 591911 h 1975780"/>
              <a:gd name="connsiteX22" fmla="*/ 5715000 w 7505673"/>
              <a:gd name="connsiteY22" fmla="*/ 591911 h 1975780"/>
              <a:gd name="connsiteX23" fmla="*/ 6024282 w 7505673"/>
              <a:gd name="connsiteY23" fmla="*/ 632252 h 1975780"/>
              <a:gd name="connsiteX24" fmla="*/ 6185647 w 7505673"/>
              <a:gd name="connsiteY24" fmla="*/ 753276 h 1975780"/>
              <a:gd name="connsiteX25" fmla="*/ 6441141 w 7505673"/>
              <a:gd name="connsiteY25" fmla="*/ 847405 h 1975780"/>
              <a:gd name="connsiteX26" fmla="*/ 6427694 w 7505673"/>
              <a:gd name="connsiteY26" fmla="*/ 928087 h 1975780"/>
              <a:gd name="connsiteX27" fmla="*/ 6736976 w 7505673"/>
              <a:gd name="connsiteY27" fmla="*/ 1049111 h 1975780"/>
              <a:gd name="connsiteX28" fmla="*/ 6925235 w 7505673"/>
              <a:gd name="connsiteY28" fmla="*/ 1237370 h 1975780"/>
              <a:gd name="connsiteX29" fmla="*/ 7019365 w 7505673"/>
              <a:gd name="connsiteY29" fmla="*/ 1223923 h 1975780"/>
              <a:gd name="connsiteX30" fmla="*/ 7167282 w 7505673"/>
              <a:gd name="connsiteY30" fmla="*/ 1600440 h 1975780"/>
              <a:gd name="connsiteX31" fmla="*/ 7261412 w 7505673"/>
              <a:gd name="connsiteY31" fmla="*/ 1506311 h 1975780"/>
              <a:gd name="connsiteX32" fmla="*/ 7368988 w 7505673"/>
              <a:gd name="connsiteY32" fmla="*/ 1869382 h 1975780"/>
              <a:gd name="connsiteX33" fmla="*/ 7461437 w 7505673"/>
              <a:gd name="connsiteY33" fmla="*/ 1952585 h 1975780"/>
              <a:gd name="connsiteX34" fmla="*/ 7505673 w 7505673"/>
              <a:gd name="connsiteY34" fmla="*/ 1975780 h 1975780"/>
              <a:gd name="connsiteX35" fmla="*/ 0 w 7505673"/>
              <a:gd name="connsiteY35" fmla="*/ 1975780 h 1975780"/>
              <a:gd name="connsiteX36" fmla="*/ 296878 w 7505673"/>
              <a:gd name="connsiteY36" fmla="*/ 1200498 h 1975780"/>
              <a:gd name="connsiteX0" fmla="*/ 296878 w 7505673"/>
              <a:gd name="connsiteY0" fmla="*/ 1200498 h 1975780"/>
              <a:gd name="connsiteX1" fmla="*/ 527143 w 7505673"/>
              <a:gd name="connsiteY1" fmla="*/ 1265757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59573 w 7505673"/>
              <a:gd name="connsiteY5" fmla="*/ 1129167 h 1975780"/>
              <a:gd name="connsiteX6" fmla="*/ 1209007 w 7505673"/>
              <a:gd name="connsiteY6" fmla="*/ 1105417 h 1975780"/>
              <a:gd name="connsiteX7" fmla="*/ 1280783 w 7505673"/>
              <a:gd name="connsiteY7" fmla="*/ 715828 h 1975780"/>
              <a:gd name="connsiteX8" fmla="*/ 1626339 w 7505673"/>
              <a:gd name="connsiteY8" fmla="*/ 656257 h 1975780"/>
              <a:gd name="connsiteX9" fmla="*/ 1891205 w 7505673"/>
              <a:gd name="connsiteY9" fmla="*/ 391338 h 1975780"/>
              <a:gd name="connsiteX10" fmla="*/ 2283727 w 7505673"/>
              <a:gd name="connsiteY10" fmla="*/ 213132 h 1975780"/>
              <a:gd name="connsiteX11" fmla="*/ 2589979 w 7505673"/>
              <a:gd name="connsiteY11" fmla="*/ 142504 h 1975780"/>
              <a:gd name="connsiteX12" fmla="*/ 2805133 w 7505673"/>
              <a:gd name="connsiteY12" fmla="*/ 180458 h 1975780"/>
              <a:gd name="connsiteX13" fmla="*/ 2955323 w 7505673"/>
              <a:gd name="connsiteY13" fmla="*/ 1750 h 1975780"/>
              <a:gd name="connsiteX14" fmla="*/ 3268392 w 7505673"/>
              <a:gd name="connsiteY14" fmla="*/ 88214 h 1975780"/>
              <a:gd name="connsiteX15" fmla="*/ 3706087 w 7505673"/>
              <a:gd name="connsiteY15" fmla="*/ 68482 h 1975780"/>
              <a:gd name="connsiteX16" fmla="*/ 4155142 w 7505673"/>
              <a:gd name="connsiteY16" fmla="*/ 133078 h 1975780"/>
              <a:gd name="connsiteX17" fmla="*/ 4383741 w 7505673"/>
              <a:gd name="connsiteY17" fmla="*/ 148158 h 1975780"/>
              <a:gd name="connsiteX18" fmla="*/ 4935071 w 7505673"/>
              <a:gd name="connsiteY18" fmla="*/ 242287 h 1975780"/>
              <a:gd name="connsiteX19" fmla="*/ 5082988 w 7505673"/>
              <a:gd name="connsiteY19" fmla="*/ 403652 h 1975780"/>
              <a:gd name="connsiteX20" fmla="*/ 5351929 w 7505673"/>
              <a:gd name="connsiteY20" fmla="*/ 430546 h 1975780"/>
              <a:gd name="connsiteX21" fmla="*/ 5593976 w 7505673"/>
              <a:gd name="connsiteY21" fmla="*/ 591911 h 1975780"/>
              <a:gd name="connsiteX22" fmla="*/ 5715000 w 7505673"/>
              <a:gd name="connsiteY22" fmla="*/ 591911 h 1975780"/>
              <a:gd name="connsiteX23" fmla="*/ 6024282 w 7505673"/>
              <a:gd name="connsiteY23" fmla="*/ 632252 h 1975780"/>
              <a:gd name="connsiteX24" fmla="*/ 6185647 w 7505673"/>
              <a:gd name="connsiteY24" fmla="*/ 753276 h 1975780"/>
              <a:gd name="connsiteX25" fmla="*/ 6441141 w 7505673"/>
              <a:gd name="connsiteY25" fmla="*/ 847405 h 1975780"/>
              <a:gd name="connsiteX26" fmla="*/ 6427694 w 7505673"/>
              <a:gd name="connsiteY26" fmla="*/ 928087 h 1975780"/>
              <a:gd name="connsiteX27" fmla="*/ 6736976 w 7505673"/>
              <a:gd name="connsiteY27" fmla="*/ 1049111 h 1975780"/>
              <a:gd name="connsiteX28" fmla="*/ 6925235 w 7505673"/>
              <a:gd name="connsiteY28" fmla="*/ 1237370 h 1975780"/>
              <a:gd name="connsiteX29" fmla="*/ 7019365 w 7505673"/>
              <a:gd name="connsiteY29" fmla="*/ 1223923 h 1975780"/>
              <a:gd name="connsiteX30" fmla="*/ 7167282 w 7505673"/>
              <a:gd name="connsiteY30" fmla="*/ 1600440 h 1975780"/>
              <a:gd name="connsiteX31" fmla="*/ 7261412 w 7505673"/>
              <a:gd name="connsiteY31" fmla="*/ 1506311 h 1975780"/>
              <a:gd name="connsiteX32" fmla="*/ 7368988 w 7505673"/>
              <a:gd name="connsiteY32" fmla="*/ 1869382 h 1975780"/>
              <a:gd name="connsiteX33" fmla="*/ 7461437 w 7505673"/>
              <a:gd name="connsiteY33" fmla="*/ 1952585 h 1975780"/>
              <a:gd name="connsiteX34" fmla="*/ 7505673 w 7505673"/>
              <a:gd name="connsiteY34" fmla="*/ 1975780 h 1975780"/>
              <a:gd name="connsiteX35" fmla="*/ 0 w 7505673"/>
              <a:gd name="connsiteY35" fmla="*/ 1975780 h 1975780"/>
              <a:gd name="connsiteX36" fmla="*/ 296878 w 7505673"/>
              <a:gd name="connsiteY36" fmla="*/ 1200498 h 1975780"/>
              <a:gd name="connsiteX0" fmla="*/ 296878 w 7505673"/>
              <a:gd name="connsiteY0" fmla="*/ 1200498 h 1975780"/>
              <a:gd name="connsiteX1" fmla="*/ 527143 w 7505673"/>
              <a:gd name="connsiteY1" fmla="*/ 1265757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59573 w 7505673"/>
              <a:gd name="connsiteY5" fmla="*/ 1129167 h 1975780"/>
              <a:gd name="connsiteX6" fmla="*/ 1011088 w 7505673"/>
              <a:gd name="connsiteY6" fmla="*/ 921681 h 1975780"/>
              <a:gd name="connsiteX7" fmla="*/ 1280783 w 7505673"/>
              <a:gd name="connsiteY7" fmla="*/ 715828 h 1975780"/>
              <a:gd name="connsiteX8" fmla="*/ 1626339 w 7505673"/>
              <a:gd name="connsiteY8" fmla="*/ 656257 h 1975780"/>
              <a:gd name="connsiteX9" fmla="*/ 1891205 w 7505673"/>
              <a:gd name="connsiteY9" fmla="*/ 391338 h 1975780"/>
              <a:gd name="connsiteX10" fmla="*/ 2283727 w 7505673"/>
              <a:gd name="connsiteY10" fmla="*/ 213132 h 1975780"/>
              <a:gd name="connsiteX11" fmla="*/ 2589979 w 7505673"/>
              <a:gd name="connsiteY11" fmla="*/ 142504 h 1975780"/>
              <a:gd name="connsiteX12" fmla="*/ 2805133 w 7505673"/>
              <a:gd name="connsiteY12" fmla="*/ 180458 h 1975780"/>
              <a:gd name="connsiteX13" fmla="*/ 2955323 w 7505673"/>
              <a:gd name="connsiteY13" fmla="*/ 1750 h 1975780"/>
              <a:gd name="connsiteX14" fmla="*/ 3268392 w 7505673"/>
              <a:gd name="connsiteY14" fmla="*/ 88214 h 1975780"/>
              <a:gd name="connsiteX15" fmla="*/ 3706087 w 7505673"/>
              <a:gd name="connsiteY15" fmla="*/ 68482 h 1975780"/>
              <a:gd name="connsiteX16" fmla="*/ 4155142 w 7505673"/>
              <a:gd name="connsiteY16" fmla="*/ 133078 h 1975780"/>
              <a:gd name="connsiteX17" fmla="*/ 4383741 w 7505673"/>
              <a:gd name="connsiteY17" fmla="*/ 148158 h 1975780"/>
              <a:gd name="connsiteX18" fmla="*/ 4935071 w 7505673"/>
              <a:gd name="connsiteY18" fmla="*/ 242287 h 1975780"/>
              <a:gd name="connsiteX19" fmla="*/ 5082988 w 7505673"/>
              <a:gd name="connsiteY19" fmla="*/ 403652 h 1975780"/>
              <a:gd name="connsiteX20" fmla="*/ 5351929 w 7505673"/>
              <a:gd name="connsiteY20" fmla="*/ 430546 h 1975780"/>
              <a:gd name="connsiteX21" fmla="*/ 5593976 w 7505673"/>
              <a:gd name="connsiteY21" fmla="*/ 591911 h 1975780"/>
              <a:gd name="connsiteX22" fmla="*/ 5715000 w 7505673"/>
              <a:gd name="connsiteY22" fmla="*/ 591911 h 1975780"/>
              <a:gd name="connsiteX23" fmla="*/ 6024282 w 7505673"/>
              <a:gd name="connsiteY23" fmla="*/ 632252 h 1975780"/>
              <a:gd name="connsiteX24" fmla="*/ 6185647 w 7505673"/>
              <a:gd name="connsiteY24" fmla="*/ 753276 h 1975780"/>
              <a:gd name="connsiteX25" fmla="*/ 6441141 w 7505673"/>
              <a:gd name="connsiteY25" fmla="*/ 847405 h 1975780"/>
              <a:gd name="connsiteX26" fmla="*/ 6427694 w 7505673"/>
              <a:gd name="connsiteY26" fmla="*/ 928087 h 1975780"/>
              <a:gd name="connsiteX27" fmla="*/ 6736976 w 7505673"/>
              <a:gd name="connsiteY27" fmla="*/ 1049111 h 1975780"/>
              <a:gd name="connsiteX28" fmla="*/ 6925235 w 7505673"/>
              <a:gd name="connsiteY28" fmla="*/ 1237370 h 1975780"/>
              <a:gd name="connsiteX29" fmla="*/ 7019365 w 7505673"/>
              <a:gd name="connsiteY29" fmla="*/ 1223923 h 1975780"/>
              <a:gd name="connsiteX30" fmla="*/ 7167282 w 7505673"/>
              <a:gd name="connsiteY30" fmla="*/ 1600440 h 1975780"/>
              <a:gd name="connsiteX31" fmla="*/ 7261412 w 7505673"/>
              <a:gd name="connsiteY31" fmla="*/ 1506311 h 1975780"/>
              <a:gd name="connsiteX32" fmla="*/ 7368988 w 7505673"/>
              <a:gd name="connsiteY32" fmla="*/ 1869382 h 1975780"/>
              <a:gd name="connsiteX33" fmla="*/ 7461437 w 7505673"/>
              <a:gd name="connsiteY33" fmla="*/ 1952585 h 1975780"/>
              <a:gd name="connsiteX34" fmla="*/ 7505673 w 7505673"/>
              <a:gd name="connsiteY34" fmla="*/ 1975780 h 1975780"/>
              <a:gd name="connsiteX35" fmla="*/ 0 w 7505673"/>
              <a:gd name="connsiteY35" fmla="*/ 1975780 h 1975780"/>
              <a:gd name="connsiteX36" fmla="*/ 296878 w 7505673"/>
              <a:gd name="connsiteY36" fmla="*/ 1200498 h 1975780"/>
              <a:gd name="connsiteX0" fmla="*/ 296878 w 7505673"/>
              <a:gd name="connsiteY0" fmla="*/ 1200498 h 1975780"/>
              <a:gd name="connsiteX1" fmla="*/ 527143 w 7505673"/>
              <a:gd name="connsiteY1" fmla="*/ 1265757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11088 w 7505673"/>
              <a:gd name="connsiteY5" fmla="*/ 921681 h 1975780"/>
              <a:gd name="connsiteX6" fmla="*/ 1280783 w 7505673"/>
              <a:gd name="connsiteY6" fmla="*/ 715828 h 1975780"/>
              <a:gd name="connsiteX7" fmla="*/ 1626339 w 7505673"/>
              <a:gd name="connsiteY7" fmla="*/ 656257 h 1975780"/>
              <a:gd name="connsiteX8" fmla="*/ 1891205 w 7505673"/>
              <a:gd name="connsiteY8" fmla="*/ 391338 h 1975780"/>
              <a:gd name="connsiteX9" fmla="*/ 2283727 w 7505673"/>
              <a:gd name="connsiteY9" fmla="*/ 213132 h 1975780"/>
              <a:gd name="connsiteX10" fmla="*/ 2589979 w 7505673"/>
              <a:gd name="connsiteY10" fmla="*/ 142504 h 1975780"/>
              <a:gd name="connsiteX11" fmla="*/ 2805133 w 7505673"/>
              <a:gd name="connsiteY11" fmla="*/ 180458 h 1975780"/>
              <a:gd name="connsiteX12" fmla="*/ 2955323 w 7505673"/>
              <a:gd name="connsiteY12" fmla="*/ 1750 h 1975780"/>
              <a:gd name="connsiteX13" fmla="*/ 3268392 w 7505673"/>
              <a:gd name="connsiteY13" fmla="*/ 88214 h 1975780"/>
              <a:gd name="connsiteX14" fmla="*/ 3706087 w 7505673"/>
              <a:gd name="connsiteY14" fmla="*/ 68482 h 1975780"/>
              <a:gd name="connsiteX15" fmla="*/ 4155142 w 7505673"/>
              <a:gd name="connsiteY15" fmla="*/ 133078 h 1975780"/>
              <a:gd name="connsiteX16" fmla="*/ 4383741 w 7505673"/>
              <a:gd name="connsiteY16" fmla="*/ 148158 h 1975780"/>
              <a:gd name="connsiteX17" fmla="*/ 4935071 w 7505673"/>
              <a:gd name="connsiteY17" fmla="*/ 242287 h 1975780"/>
              <a:gd name="connsiteX18" fmla="*/ 5082988 w 7505673"/>
              <a:gd name="connsiteY18" fmla="*/ 403652 h 1975780"/>
              <a:gd name="connsiteX19" fmla="*/ 5351929 w 7505673"/>
              <a:gd name="connsiteY19" fmla="*/ 430546 h 1975780"/>
              <a:gd name="connsiteX20" fmla="*/ 5593976 w 7505673"/>
              <a:gd name="connsiteY20" fmla="*/ 591911 h 1975780"/>
              <a:gd name="connsiteX21" fmla="*/ 5715000 w 7505673"/>
              <a:gd name="connsiteY21" fmla="*/ 591911 h 1975780"/>
              <a:gd name="connsiteX22" fmla="*/ 6024282 w 7505673"/>
              <a:gd name="connsiteY22" fmla="*/ 632252 h 1975780"/>
              <a:gd name="connsiteX23" fmla="*/ 6185647 w 7505673"/>
              <a:gd name="connsiteY23" fmla="*/ 753276 h 1975780"/>
              <a:gd name="connsiteX24" fmla="*/ 6441141 w 7505673"/>
              <a:gd name="connsiteY24" fmla="*/ 847405 h 1975780"/>
              <a:gd name="connsiteX25" fmla="*/ 6427694 w 7505673"/>
              <a:gd name="connsiteY25" fmla="*/ 928087 h 1975780"/>
              <a:gd name="connsiteX26" fmla="*/ 6736976 w 7505673"/>
              <a:gd name="connsiteY26" fmla="*/ 1049111 h 1975780"/>
              <a:gd name="connsiteX27" fmla="*/ 6925235 w 7505673"/>
              <a:gd name="connsiteY27" fmla="*/ 1237370 h 1975780"/>
              <a:gd name="connsiteX28" fmla="*/ 7019365 w 7505673"/>
              <a:gd name="connsiteY28" fmla="*/ 1223923 h 1975780"/>
              <a:gd name="connsiteX29" fmla="*/ 7167282 w 7505673"/>
              <a:gd name="connsiteY29" fmla="*/ 1600440 h 1975780"/>
              <a:gd name="connsiteX30" fmla="*/ 7261412 w 7505673"/>
              <a:gd name="connsiteY30" fmla="*/ 1506311 h 1975780"/>
              <a:gd name="connsiteX31" fmla="*/ 7368988 w 7505673"/>
              <a:gd name="connsiteY31" fmla="*/ 1869382 h 1975780"/>
              <a:gd name="connsiteX32" fmla="*/ 7461437 w 7505673"/>
              <a:gd name="connsiteY32" fmla="*/ 1952585 h 1975780"/>
              <a:gd name="connsiteX33" fmla="*/ 7505673 w 7505673"/>
              <a:gd name="connsiteY33" fmla="*/ 1975780 h 1975780"/>
              <a:gd name="connsiteX34" fmla="*/ 0 w 7505673"/>
              <a:gd name="connsiteY34" fmla="*/ 1975780 h 1975780"/>
              <a:gd name="connsiteX35" fmla="*/ 296878 w 7505673"/>
              <a:gd name="connsiteY35" fmla="*/ 1200498 h 1975780"/>
              <a:gd name="connsiteX0" fmla="*/ 316670 w 7505673"/>
              <a:gd name="connsiteY0" fmla="*/ 1362618 h 1975780"/>
              <a:gd name="connsiteX1" fmla="*/ 527143 w 7505673"/>
              <a:gd name="connsiteY1" fmla="*/ 1265757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11088 w 7505673"/>
              <a:gd name="connsiteY5" fmla="*/ 921681 h 1975780"/>
              <a:gd name="connsiteX6" fmla="*/ 1280783 w 7505673"/>
              <a:gd name="connsiteY6" fmla="*/ 715828 h 1975780"/>
              <a:gd name="connsiteX7" fmla="*/ 1626339 w 7505673"/>
              <a:gd name="connsiteY7" fmla="*/ 656257 h 1975780"/>
              <a:gd name="connsiteX8" fmla="*/ 1891205 w 7505673"/>
              <a:gd name="connsiteY8" fmla="*/ 391338 h 1975780"/>
              <a:gd name="connsiteX9" fmla="*/ 2283727 w 7505673"/>
              <a:gd name="connsiteY9" fmla="*/ 213132 h 1975780"/>
              <a:gd name="connsiteX10" fmla="*/ 2589979 w 7505673"/>
              <a:gd name="connsiteY10" fmla="*/ 142504 h 1975780"/>
              <a:gd name="connsiteX11" fmla="*/ 2805133 w 7505673"/>
              <a:gd name="connsiteY11" fmla="*/ 180458 h 1975780"/>
              <a:gd name="connsiteX12" fmla="*/ 2955323 w 7505673"/>
              <a:gd name="connsiteY12" fmla="*/ 1750 h 1975780"/>
              <a:gd name="connsiteX13" fmla="*/ 3268392 w 7505673"/>
              <a:gd name="connsiteY13" fmla="*/ 88214 h 1975780"/>
              <a:gd name="connsiteX14" fmla="*/ 3706087 w 7505673"/>
              <a:gd name="connsiteY14" fmla="*/ 68482 h 1975780"/>
              <a:gd name="connsiteX15" fmla="*/ 4155142 w 7505673"/>
              <a:gd name="connsiteY15" fmla="*/ 133078 h 1975780"/>
              <a:gd name="connsiteX16" fmla="*/ 4383741 w 7505673"/>
              <a:gd name="connsiteY16" fmla="*/ 148158 h 1975780"/>
              <a:gd name="connsiteX17" fmla="*/ 4935071 w 7505673"/>
              <a:gd name="connsiteY17" fmla="*/ 242287 h 1975780"/>
              <a:gd name="connsiteX18" fmla="*/ 5082988 w 7505673"/>
              <a:gd name="connsiteY18" fmla="*/ 403652 h 1975780"/>
              <a:gd name="connsiteX19" fmla="*/ 5351929 w 7505673"/>
              <a:gd name="connsiteY19" fmla="*/ 430546 h 1975780"/>
              <a:gd name="connsiteX20" fmla="*/ 5593976 w 7505673"/>
              <a:gd name="connsiteY20" fmla="*/ 591911 h 1975780"/>
              <a:gd name="connsiteX21" fmla="*/ 5715000 w 7505673"/>
              <a:gd name="connsiteY21" fmla="*/ 591911 h 1975780"/>
              <a:gd name="connsiteX22" fmla="*/ 6024282 w 7505673"/>
              <a:gd name="connsiteY22" fmla="*/ 632252 h 1975780"/>
              <a:gd name="connsiteX23" fmla="*/ 6185647 w 7505673"/>
              <a:gd name="connsiteY23" fmla="*/ 753276 h 1975780"/>
              <a:gd name="connsiteX24" fmla="*/ 6441141 w 7505673"/>
              <a:gd name="connsiteY24" fmla="*/ 847405 h 1975780"/>
              <a:gd name="connsiteX25" fmla="*/ 6427694 w 7505673"/>
              <a:gd name="connsiteY25" fmla="*/ 928087 h 1975780"/>
              <a:gd name="connsiteX26" fmla="*/ 6736976 w 7505673"/>
              <a:gd name="connsiteY26" fmla="*/ 1049111 h 1975780"/>
              <a:gd name="connsiteX27" fmla="*/ 6925235 w 7505673"/>
              <a:gd name="connsiteY27" fmla="*/ 1237370 h 1975780"/>
              <a:gd name="connsiteX28" fmla="*/ 7019365 w 7505673"/>
              <a:gd name="connsiteY28" fmla="*/ 1223923 h 1975780"/>
              <a:gd name="connsiteX29" fmla="*/ 7167282 w 7505673"/>
              <a:gd name="connsiteY29" fmla="*/ 1600440 h 1975780"/>
              <a:gd name="connsiteX30" fmla="*/ 7261412 w 7505673"/>
              <a:gd name="connsiteY30" fmla="*/ 1506311 h 1975780"/>
              <a:gd name="connsiteX31" fmla="*/ 7368988 w 7505673"/>
              <a:gd name="connsiteY31" fmla="*/ 1869382 h 1975780"/>
              <a:gd name="connsiteX32" fmla="*/ 7461437 w 7505673"/>
              <a:gd name="connsiteY32" fmla="*/ 1952585 h 1975780"/>
              <a:gd name="connsiteX33" fmla="*/ 7505673 w 7505673"/>
              <a:gd name="connsiteY33" fmla="*/ 1975780 h 1975780"/>
              <a:gd name="connsiteX34" fmla="*/ 0 w 7505673"/>
              <a:gd name="connsiteY34" fmla="*/ 1975780 h 1975780"/>
              <a:gd name="connsiteX35" fmla="*/ 316670 w 7505673"/>
              <a:gd name="connsiteY35" fmla="*/ 1362618 h 1975780"/>
              <a:gd name="connsiteX0" fmla="*/ 316670 w 7505673"/>
              <a:gd name="connsiteY0" fmla="*/ 1362618 h 1975780"/>
              <a:gd name="connsiteX1" fmla="*/ 527143 w 7505673"/>
              <a:gd name="connsiteY1" fmla="*/ 1265757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11088 w 7505673"/>
              <a:gd name="connsiteY5" fmla="*/ 921681 h 1975780"/>
              <a:gd name="connsiteX6" fmla="*/ 1280783 w 7505673"/>
              <a:gd name="connsiteY6" fmla="*/ 715828 h 1975780"/>
              <a:gd name="connsiteX7" fmla="*/ 1626339 w 7505673"/>
              <a:gd name="connsiteY7" fmla="*/ 656257 h 1975780"/>
              <a:gd name="connsiteX8" fmla="*/ 1891205 w 7505673"/>
              <a:gd name="connsiteY8" fmla="*/ 391338 h 1975780"/>
              <a:gd name="connsiteX9" fmla="*/ 2283727 w 7505673"/>
              <a:gd name="connsiteY9" fmla="*/ 213132 h 1975780"/>
              <a:gd name="connsiteX10" fmla="*/ 2589979 w 7505673"/>
              <a:gd name="connsiteY10" fmla="*/ 142504 h 1975780"/>
              <a:gd name="connsiteX11" fmla="*/ 2805133 w 7505673"/>
              <a:gd name="connsiteY11" fmla="*/ 180458 h 1975780"/>
              <a:gd name="connsiteX12" fmla="*/ 2955323 w 7505673"/>
              <a:gd name="connsiteY12" fmla="*/ 1750 h 1975780"/>
              <a:gd name="connsiteX13" fmla="*/ 3268392 w 7505673"/>
              <a:gd name="connsiteY13" fmla="*/ 88214 h 1975780"/>
              <a:gd name="connsiteX14" fmla="*/ 3706087 w 7505673"/>
              <a:gd name="connsiteY14" fmla="*/ 68482 h 1975780"/>
              <a:gd name="connsiteX15" fmla="*/ 4155142 w 7505673"/>
              <a:gd name="connsiteY15" fmla="*/ 133078 h 1975780"/>
              <a:gd name="connsiteX16" fmla="*/ 4383741 w 7505673"/>
              <a:gd name="connsiteY16" fmla="*/ 148158 h 1975780"/>
              <a:gd name="connsiteX17" fmla="*/ 4935071 w 7505673"/>
              <a:gd name="connsiteY17" fmla="*/ 242287 h 1975780"/>
              <a:gd name="connsiteX18" fmla="*/ 5082988 w 7505673"/>
              <a:gd name="connsiteY18" fmla="*/ 403652 h 1975780"/>
              <a:gd name="connsiteX19" fmla="*/ 5351929 w 7505673"/>
              <a:gd name="connsiteY19" fmla="*/ 430546 h 1975780"/>
              <a:gd name="connsiteX20" fmla="*/ 5593976 w 7505673"/>
              <a:gd name="connsiteY20" fmla="*/ 591911 h 1975780"/>
              <a:gd name="connsiteX21" fmla="*/ 5715000 w 7505673"/>
              <a:gd name="connsiteY21" fmla="*/ 591911 h 1975780"/>
              <a:gd name="connsiteX22" fmla="*/ 6024282 w 7505673"/>
              <a:gd name="connsiteY22" fmla="*/ 632252 h 1975780"/>
              <a:gd name="connsiteX23" fmla="*/ 6185647 w 7505673"/>
              <a:gd name="connsiteY23" fmla="*/ 753276 h 1975780"/>
              <a:gd name="connsiteX24" fmla="*/ 6441141 w 7505673"/>
              <a:gd name="connsiteY24" fmla="*/ 847405 h 1975780"/>
              <a:gd name="connsiteX25" fmla="*/ 6427694 w 7505673"/>
              <a:gd name="connsiteY25" fmla="*/ 928087 h 1975780"/>
              <a:gd name="connsiteX26" fmla="*/ 6736976 w 7505673"/>
              <a:gd name="connsiteY26" fmla="*/ 1049111 h 1975780"/>
              <a:gd name="connsiteX27" fmla="*/ 6925235 w 7505673"/>
              <a:gd name="connsiteY27" fmla="*/ 1237370 h 1975780"/>
              <a:gd name="connsiteX28" fmla="*/ 7019365 w 7505673"/>
              <a:gd name="connsiteY28" fmla="*/ 1223923 h 1975780"/>
              <a:gd name="connsiteX29" fmla="*/ 7167282 w 7505673"/>
              <a:gd name="connsiteY29" fmla="*/ 1600440 h 1975780"/>
              <a:gd name="connsiteX30" fmla="*/ 7261412 w 7505673"/>
              <a:gd name="connsiteY30" fmla="*/ 1506311 h 1975780"/>
              <a:gd name="connsiteX31" fmla="*/ 7368988 w 7505673"/>
              <a:gd name="connsiteY31" fmla="*/ 1869382 h 1975780"/>
              <a:gd name="connsiteX32" fmla="*/ 7461437 w 7505673"/>
              <a:gd name="connsiteY32" fmla="*/ 1952585 h 1975780"/>
              <a:gd name="connsiteX33" fmla="*/ 7505673 w 7505673"/>
              <a:gd name="connsiteY33" fmla="*/ 1975780 h 1975780"/>
              <a:gd name="connsiteX34" fmla="*/ 0 w 7505673"/>
              <a:gd name="connsiteY34" fmla="*/ 1975780 h 1975780"/>
              <a:gd name="connsiteX35" fmla="*/ 316670 w 7505673"/>
              <a:gd name="connsiteY35" fmla="*/ 1362618 h 1975780"/>
              <a:gd name="connsiteX0" fmla="*/ 277089 w 7505673"/>
              <a:gd name="connsiteY0" fmla="*/ 1665239 h 1975780"/>
              <a:gd name="connsiteX1" fmla="*/ 527143 w 7505673"/>
              <a:gd name="connsiteY1" fmla="*/ 1265757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11088 w 7505673"/>
              <a:gd name="connsiteY5" fmla="*/ 921681 h 1975780"/>
              <a:gd name="connsiteX6" fmla="*/ 1280783 w 7505673"/>
              <a:gd name="connsiteY6" fmla="*/ 715828 h 1975780"/>
              <a:gd name="connsiteX7" fmla="*/ 1626339 w 7505673"/>
              <a:gd name="connsiteY7" fmla="*/ 656257 h 1975780"/>
              <a:gd name="connsiteX8" fmla="*/ 1891205 w 7505673"/>
              <a:gd name="connsiteY8" fmla="*/ 391338 h 1975780"/>
              <a:gd name="connsiteX9" fmla="*/ 2283727 w 7505673"/>
              <a:gd name="connsiteY9" fmla="*/ 213132 h 1975780"/>
              <a:gd name="connsiteX10" fmla="*/ 2589979 w 7505673"/>
              <a:gd name="connsiteY10" fmla="*/ 142504 h 1975780"/>
              <a:gd name="connsiteX11" fmla="*/ 2805133 w 7505673"/>
              <a:gd name="connsiteY11" fmla="*/ 180458 h 1975780"/>
              <a:gd name="connsiteX12" fmla="*/ 2955323 w 7505673"/>
              <a:gd name="connsiteY12" fmla="*/ 1750 h 1975780"/>
              <a:gd name="connsiteX13" fmla="*/ 3268392 w 7505673"/>
              <a:gd name="connsiteY13" fmla="*/ 88214 h 1975780"/>
              <a:gd name="connsiteX14" fmla="*/ 3706087 w 7505673"/>
              <a:gd name="connsiteY14" fmla="*/ 68482 h 1975780"/>
              <a:gd name="connsiteX15" fmla="*/ 4155142 w 7505673"/>
              <a:gd name="connsiteY15" fmla="*/ 133078 h 1975780"/>
              <a:gd name="connsiteX16" fmla="*/ 4383741 w 7505673"/>
              <a:gd name="connsiteY16" fmla="*/ 148158 h 1975780"/>
              <a:gd name="connsiteX17" fmla="*/ 4935071 w 7505673"/>
              <a:gd name="connsiteY17" fmla="*/ 242287 h 1975780"/>
              <a:gd name="connsiteX18" fmla="*/ 5082988 w 7505673"/>
              <a:gd name="connsiteY18" fmla="*/ 403652 h 1975780"/>
              <a:gd name="connsiteX19" fmla="*/ 5351929 w 7505673"/>
              <a:gd name="connsiteY19" fmla="*/ 430546 h 1975780"/>
              <a:gd name="connsiteX20" fmla="*/ 5593976 w 7505673"/>
              <a:gd name="connsiteY20" fmla="*/ 591911 h 1975780"/>
              <a:gd name="connsiteX21" fmla="*/ 5715000 w 7505673"/>
              <a:gd name="connsiteY21" fmla="*/ 591911 h 1975780"/>
              <a:gd name="connsiteX22" fmla="*/ 6024282 w 7505673"/>
              <a:gd name="connsiteY22" fmla="*/ 632252 h 1975780"/>
              <a:gd name="connsiteX23" fmla="*/ 6185647 w 7505673"/>
              <a:gd name="connsiteY23" fmla="*/ 753276 h 1975780"/>
              <a:gd name="connsiteX24" fmla="*/ 6441141 w 7505673"/>
              <a:gd name="connsiteY24" fmla="*/ 847405 h 1975780"/>
              <a:gd name="connsiteX25" fmla="*/ 6427694 w 7505673"/>
              <a:gd name="connsiteY25" fmla="*/ 928087 h 1975780"/>
              <a:gd name="connsiteX26" fmla="*/ 6736976 w 7505673"/>
              <a:gd name="connsiteY26" fmla="*/ 1049111 h 1975780"/>
              <a:gd name="connsiteX27" fmla="*/ 6925235 w 7505673"/>
              <a:gd name="connsiteY27" fmla="*/ 1237370 h 1975780"/>
              <a:gd name="connsiteX28" fmla="*/ 7019365 w 7505673"/>
              <a:gd name="connsiteY28" fmla="*/ 1223923 h 1975780"/>
              <a:gd name="connsiteX29" fmla="*/ 7167282 w 7505673"/>
              <a:gd name="connsiteY29" fmla="*/ 1600440 h 1975780"/>
              <a:gd name="connsiteX30" fmla="*/ 7261412 w 7505673"/>
              <a:gd name="connsiteY30" fmla="*/ 1506311 h 1975780"/>
              <a:gd name="connsiteX31" fmla="*/ 7368988 w 7505673"/>
              <a:gd name="connsiteY31" fmla="*/ 1869382 h 1975780"/>
              <a:gd name="connsiteX32" fmla="*/ 7461437 w 7505673"/>
              <a:gd name="connsiteY32" fmla="*/ 1952585 h 1975780"/>
              <a:gd name="connsiteX33" fmla="*/ 7505673 w 7505673"/>
              <a:gd name="connsiteY33" fmla="*/ 1975780 h 1975780"/>
              <a:gd name="connsiteX34" fmla="*/ 0 w 7505673"/>
              <a:gd name="connsiteY34" fmla="*/ 1975780 h 1975780"/>
              <a:gd name="connsiteX35" fmla="*/ 277089 w 7505673"/>
              <a:gd name="connsiteY35" fmla="*/ 1665239 h 1975780"/>
              <a:gd name="connsiteX0" fmla="*/ 277089 w 7505673"/>
              <a:gd name="connsiteY0" fmla="*/ 1665239 h 1975780"/>
              <a:gd name="connsiteX1" fmla="*/ 527143 w 7505673"/>
              <a:gd name="connsiteY1" fmla="*/ 1265757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11088 w 7505673"/>
              <a:gd name="connsiteY5" fmla="*/ 921681 h 1975780"/>
              <a:gd name="connsiteX6" fmla="*/ 1280783 w 7505673"/>
              <a:gd name="connsiteY6" fmla="*/ 715828 h 1975780"/>
              <a:gd name="connsiteX7" fmla="*/ 1626339 w 7505673"/>
              <a:gd name="connsiteY7" fmla="*/ 656257 h 1975780"/>
              <a:gd name="connsiteX8" fmla="*/ 1891205 w 7505673"/>
              <a:gd name="connsiteY8" fmla="*/ 391338 h 1975780"/>
              <a:gd name="connsiteX9" fmla="*/ 2283727 w 7505673"/>
              <a:gd name="connsiteY9" fmla="*/ 213132 h 1975780"/>
              <a:gd name="connsiteX10" fmla="*/ 2589979 w 7505673"/>
              <a:gd name="connsiteY10" fmla="*/ 142504 h 1975780"/>
              <a:gd name="connsiteX11" fmla="*/ 2805133 w 7505673"/>
              <a:gd name="connsiteY11" fmla="*/ 180458 h 1975780"/>
              <a:gd name="connsiteX12" fmla="*/ 2955323 w 7505673"/>
              <a:gd name="connsiteY12" fmla="*/ 1750 h 1975780"/>
              <a:gd name="connsiteX13" fmla="*/ 3268392 w 7505673"/>
              <a:gd name="connsiteY13" fmla="*/ 88214 h 1975780"/>
              <a:gd name="connsiteX14" fmla="*/ 3706087 w 7505673"/>
              <a:gd name="connsiteY14" fmla="*/ 68482 h 1975780"/>
              <a:gd name="connsiteX15" fmla="*/ 4155142 w 7505673"/>
              <a:gd name="connsiteY15" fmla="*/ 133078 h 1975780"/>
              <a:gd name="connsiteX16" fmla="*/ 4383741 w 7505673"/>
              <a:gd name="connsiteY16" fmla="*/ 148158 h 1975780"/>
              <a:gd name="connsiteX17" fmla="*/ 4935071 w 7505673"/>
              <a:gd name="connsiteY17" fmla="*/ 242287 h 1975780"/>
              <a:gd name="connsiteX18" fmla="*/ 5082988 w 7505673"/>
              <a:gd name="connsiteY18" fmla="*/ 403652 h 1975780"/>
              <a:gd name="connsiteX19" fmla="*/ 5351929 w 7505673"/>
              <a:gd name="connsiteY19" fmla="*/ 430546 h 1975780"/>
              <a:gd name="connsiteX20" fmla="*/ 5593976 w 7505673"/>
              <a:gd name="connsiteY20" fmla="*/ 591911 h 1975780"/>
              <a:gd name="connsiteX21" fmla="*/ 5715000 w 7505673"/>
              <a:gd name="connsiteY21" fmla="*/ 591911 h 1975780"/>
              <a:gd name="connsiteX22" fmla="*/ 6024282 w 7505673"/>
              <a:gd name="connsiteY22" fmla="*/ 632252 h 1975780"/>
              <a:gd name="connsiteX23" fmla="*/ 6185647 w 7505673"/>
              <a:gd name="connsiteY23" fmla="*/ 753276 h 1975780"/>
              <a:gd name="connsiteX24" fmla="*/ 6441141 w 7505673"/>
              <a:gd name="connsiteY24" fmla="*/ 847405 h 1975780"/>
              <a:gd name="connsiteX25" fmla="*/ 6427694 w 7505673"/>
              <a:gd name="connsiteY25" fmla="*/ 928087 h 1975780"/>
              <a:gd name="connsiteX26" fmla="*/ 6736976 w 7505673"/>
              <a:gd name="connsiteY26" fmla="*/ 1049111 h 1975780"/>
              <a:gd name="connsiteX27" fmla="*/ 6925235 w 7505673"/>
              <a:gd name="connsiteY27" fmla="*/ 1237370 h 1975780"/>
              <a:gd name="connsiteX28" fmla="*/ 7019365 w 7505673"/>
              <a:gd name="connsiteY28" fmla="*/ 1223923 h 1975780"/>
              <a:gd name="connsiteX29" fmla="*/ 7167282 w 7505673"/>
              <a:gd name="connsiteY29" fmla="*/ 1600440 h 1975780"/>
              <a:gd name="connsiteX30" fmla="*/ 7261412 w 7505673"/>
              <a:gd name="connsiteY30" fmla="*/ 1506311 h 1975780"/>
              <a:gd name="connsiteX31" fmla="*/ 7368988 w 7505673"/>
              <a:gd name="connsiteY31" fmla="*/ 1869382 h 1975780"/>
              <a:gd name="connsiteX32" fmla="*/ 7461437 w 7505673"/>
              <a:gd name="connsiteY32" fmla="*/ 1952585 h 1975780"/>
              <a:gd name="connsiteX33" fmla="*/ 7505673 w 7505673"/>
              <a:gd name="connsiteY33" fmla="*/ 1975780 h 1975780"/>
              <a:gd name="connsiteX34" fmla="*/ 0 w 7505673"/>
              <a:gd name="connsiteY34" fmla="*/ 1975780 h 1975780"/>
              <a:gd name="connsiteX35" fmla="*/ 277089 w 7505673"/>
              <a:gd name="connsiteY35" fmla="*/ 1665239 h 1975780"/>
              <a:gd name="connsiteX0" fmla="*/ 277089 w 7505673"/>
              <a:gd name="connsiteY0" fmla="*/ 1665239 h 1975780"/>
              <a:gd name="connsiteX1" fmla="*/ 388600 w 7505673"/>
              <a:gd name="connsiteY1" fmla="*/ 1492723 h 1975780"/>
              <a:gd name="connsiteX2" fmla="*/ 655404 w 7505673"/>
              <a:gd name="connsiteY2" fmla="*/ 1225561 h 1975780"/>
              <a:gd name="connsiteX3" fmla="*/ 754365 w 7505673"/>
              <a:gd name="connsiteY3" fmla="*/ 1133063 h 1975780"/>
              <a:gd name="connsiteX4" fmla="*/ 898970 w 7505673"/>
              <a:gd name="connsiteY4" fmla="*/ 1108556 h 1975780"/>
              <a:gd name="connsiteX5" fmla="*/ 1011088 w 7505673"/>
              <a:gd name="connsiteY5" fmla="*/ 921681 h 1975780"/>
              <a:gd name="connsiteX6" fmla="*/ 1280783 w 7505673"/>
              <a:gd name="connsiteY6" fmla="*/ 715828 h 1975780"/>
              <a:gd name="connsiteX7" fmla="*/ 1626339 w 7505673"/>
              <a:gd name="connsiteY7" fmla="*/ 656257 h 1975780"/>
              <a:gd name="connsiteX8" fmla="*/ 1891205 w 7505673"/>
              <a:gd name="connsiteY8" fmla="*/ 391338 h 1975780"/>
              <a:gd name="connsiteX9" fmla="*/ 2283727 w 7505673"/>
              <a:gd name="connsiteY9" fmla="*/ 213132 h 1975780"/>
              <a:gd name="connsiteX10" fmla="*/ 2589979 w 7505673"/>
              <a:gd name="connsiteY10" fmla="*/ 142504 h 1975780"/>
              <a:gd name="connsiteX11" fmla="*/ 2805133 w 7505673"/>
              <a:gd name="connsiteY11" fmla="*/ 180458 h 1975780"/>
              <a:gd name="connsiteX12" fmla="*/ 2955323 w 7505673"/>
              <a:gd name="connsiteY12" fmla="*/ 1750 h 1975780"/>
              <a:gd name="connsiteX13" fmla="*/ 3268392 w 7505673"/>
              <a:gd name="connsiteY13" fmla="*/ 88214 h 1975780"/>
              <a:gd name="connsiteX14" fmla="*/ 3706087 w 7505673"/>
              <a:gd name="connsiteY14" fmla="*/ 68482 h 1975780"/>
              <a:gd name="connsiteX15" fmla="*/ 4155142 w 7505673"/>
              <a:gd name="connsiteY15" fmla="*/ 133078 h 1975780"/>
              <a:gd name="connsiteX16" fmla="*/ 4383741 w 7505673"/>
              <a:gd name="connsiteY16" fmla="*/ 148158 h 1975780"/>
              <a:gd name="connsiteX17" fmla="*/ 4935071 w 7505673"/>
              <a:gd name="connsiteY17" fmla="*/ 242287 h 1975780"/>
              <a:gd name="connsiteX18" fmla="*/ 5082988 w 7505673"/>
              <a:gd name="connsiteY18" fmla="*/ 403652 h 1975780"/>
              <a:gd name="connsiteX19" fmla="*/ 5351929 w 7505673"/>
              <a:gd name="connsiteY19" fmla="*/ 430546 h 1975780"/>
              <a:gd name="connsiteX20" fmla="*/ 5593976 w 7505673"/>
              <a:gd name="connsiteY20" fmla="*/ 591911 h 1975780"/>
              <a:gd name="connsiteX21" fmla="*/ 5715000 w 7505673"/>
              <a:gd name="connsiteY21" fmla="*/ 591911 h 1975780"/>
              <a:gd name="connsiteX22" fmla="*/ 6024282 w 7505673"/>
              <a:gd name="connsiteY22" fmla="*/ 632252 h 1975780"/>
              <a:gd name="connsiteX23" fmla="*/ 6185647 w 7505673"/>
              <a:gd name="connsiteY23" fmla="*/ 753276 h 1975780"/>
              <a:gd name="connsiteX24" fmla="*/ 6441141 w 7505673"/>
              <a:gd name="connsiteY24" fmla="*/ 847405 h 1975780"/>
              <a:gd name="connsiteX25" fmla="*/ 6427694 w 7505673"/>
              <a:gd name="connsiteY25" fmla="*/ 928087 h 1975780"/>
              <a:gd name="connsiteX26" fmla="*/ 6736976 w 7505673"/>
              <a:gd name="connsiteY26" fmla="*/ 1049111 h 1975780"/>
              <a:gd name="connsiteX27" fmla="*/ 6925235 w 7505673"/>
              <a:gd name="connsiteY27" fmla="*/ 1237370 h 1975780"/>
              <a:gd name="connsiteX28" fmla="*/ 7019365 w 7505673"/>
              <a:gd name="connsiteY28" fmla="*/ 1223923 h 1975780"/>
              <a:gd name="connsiteX29" fmla="*/ 7167282 w 7505673"/>
              <a:gd name="connsiteY29" fmla="*/ 1600440 h 1975780"/>
              <a:gd name="connsiteX30" fmla="*/ 7261412 w 7505673"/>
              <a:gd name="connsiteY30" fmla="*/ 1506311 h 1975780"/>
              <a:gd name="connsiteX31" fmla="*/ 7368988 w 7505673"/>
              <a:gd name="connsiteY31" fmla="*/ 1869382 h 1975780"/>
              <a:gd name="connsiteX32" fmla="*/ 7461437 w 7505673"/>
              <a:gd name="connsiteY32" fmla="*/ 1952585 h 1975780"/>
              <a:gd name="connsiteX33" fmla="*/ 7505673 w 7505673"/>
              <a:gd name="connsiteY33" fmla="*/ 1975780 h 1975780"/>
              <a:gd name="connsiteX34" fmla="*/ 0 w 7505673"/>
              <a:gd name="connsiteY34" fmla="*/ 1975780 h 1975780"/>
              <a:gd name="connsiteX35" fmla="*/ 277089 w 7505673"/>
              <a:gd name="connsiteY35" fmla="*/ 1665239 h 1975780"/>
              <a:gd name="connsiteX0" fmla="*/ 277089 w 7505673"/>
              <a:gd name="connsiteY0" fmla="*/ 1665239 h 1975780"/>
              <a:gd name="connsiteX1" fmla="*/ 388600 w 7505673"/>
              <a:gd name="connsiteY1" fmla="*/ 1492723 h 1975780"/>
              <a:gd name="connsiteX2" fmla="*/ 655404 w 7505673"/>
              <a:gd name="connsiteY2" fmla="*/ 1441720 h 1975780"/>
              <a:gd name="connsiteX3" fmla="*/ 754365 w 7505673"/>
              <a:gd name="connsiteY3" fmla="*/ 1133063 h 1975780"/>
              <a:gd name="connsiteX4" fmla="*/ 898970 w 7505673"/>
              <a:gd name="connsiteY4" fmla="*/ 1108556 h 1975780"/>
              <a:gd name="connsiteX5" fmla="*/ 1011088 w 7505673"/>
              <a:gd name="connsiteY5" fmla="*/ 921681 h 1975780"/>
              <a:gd name="connsiteX6" fmla="*/ 1280783 w 7505673"/>
              <a:gd name="connsiteY6" fmla="*/ 715828 h 1975780"/>
              <a:gd name="connsiteX7" fmla="*/ 1626339 w 7505673"/>
              <a:gd name="connsiteY7" fmla="*/ 656257 h 1975780"/>
              <a:gd name="connsiteX8" fmla="*/ 1891205 w 7505673"/>
              <a:gd name="connsiteY8" fmla="*/ 391338 h 1975780"/>
              <a:gd name="connsiteX9" fmla="*/ 2283727 w 7505673"/>
              <a:gd name="connsiteY9" fmla="*/ 213132 h 1975780"/>
              <a:gd name="connsiteX10" fmla="*/ 2589979 w 7505673"/>
              <a:gd name="connsiteY10" fmla="*/ 142504 h 1975780"/>
              <a:gd name="connsiteX11" fmla="*/ 2805133 w 7505673"/>
              <a:gd name="connsiteY11" fmla="*/ 180458 h 1975780"/>
              <a:gd name="connsiteX12" fmla="*/ 2955323 w 7505673"/>
              <a:gd name="connsiteY12" fmla="*/ 1750 h 1975780"/>
              <a:gd name="connsiteX13" fmla="*/ 3268392 w 7505673"/>
              <a:gd name="connsiteY13" fmla="*/ 88214 h 1975780"/>
              <a:gd name="connsiteX14" fmla="*/ 3706087 w 7505673"/>
              <a:gd name="connsiteY14" fmla="*/ 68482 h 1975780"/>
              <a:gd name="connsiteX15" fmla="*/ 4155142 w 7505673"/>
              <a:gd name="connsiteY15" fmla="*/ 133078 h 1975780"/>
              <a:gd name="connsiteX16" fmla="*/ 4383741 w 7505673"/>
              <a:gd name="connsiteY16" fmla="*/ 148158 h 1975780"/>
              <a:gd name="connsiteX17" fmla="*/ 4935071 w 7505673"/>
              <a:gd name="connsiteY17" fmla="*/ 242287 h 1975780"/>
              <a:gd name="connsiteX18" fmla="*/ 5082988 w 7505673"/>
              <a:gd name="connsiteY18" fmla="*/ 403652 h 1975780"/>
              <a:gd name="connsiteX19" fmla="*/ 5351929 w 7505673"/>
              <a:gd name="connsiteY19" fmla="*/ 430546 h 1975780"/>
              <a:gd name="connsiteX20" fmla="*/ 5593976 w 7505673"/>
              <a:gd name="connsiteY20" fmla="*/ 591911 h 1975780"/>
              <a:gd name="connsiteX21" fmla="*/ 5715000 w 7505673"/>
              <a:gd name="connsiteY21" fmla="*/ 591911 h 1975780"/>
              <a:gd name="connsiteX22" fmla="*/ 6024282 w 7505673"/>
              <a:gd name="connsiteY22" fmla="*/ 632252 h 1975780"/>
              <a:gd name="connsiteX23" fmla="*/ 6185647 w 7505673"/>
              <a:gd name="connsiteY23" fmla="*/ 753276 h 1975780"/>
              <a:gd name="connsiteX24" fmla="*/ 6441141 w 7505673"/>
              <a:gd name="connsiteY24" fmla="*/ 847405 h 1975780"/>
              <a:gd name="connsiteX25" fmla="*/ 6427694 w 7505673"/>
              <a:gd name="connsiteY25" fmla="*/ 928087 h 1975780"/>
              <a:gd name="connsiteX26" fmla="*/ 6736976 w 7505673"/>
              <a:gd name="connsiteY26" fmla="*/ 1049111 h 1975780"/>
              <a:gd name="connsiteX27" fmla="*/ 6925235 w 7505673"/>
              <a:gd name="connsiteY27" fmla="*/ 1237370 h 1975780"/>
              <a:gd name="connsiteX28" fmla="*/ 7019365 w 7505673"/>
              <a:gd name="connsiteY28" fmla="*/ 1223923 h 1975780"/>
              <a:gd name="connsiteX29" fmla="*/ 7167282 w 7505673"/>
              <a:gd name="connsiteY29" fmla="*/ 1600440 h 1975780"/>
              <a:gd name="connsiteX30" fmla="*/ 7261412 w 7505673"/>
              <a:gd name="connsiteY30" fmla="*/ 1506311 h 1975780"/>
              <a:gd name="connsiteX31" fmla="*/ 7368988 w 7505673"/>
              <a:gd name="connsiteY31" fmla="*/ 1869382 h 1975780"/>
              <a:gd name="connsiteX32" fmla="*/ 7461437 w 7505673"/>
              <a:gd name="connsiteY32" fmla="*/ 1952585 h 1975780"/>
              <a:gd name="connsiteX33" fmla="*/ 7505673 w 7505673"/>
              <a:gd name="connsiteY33" fmla="*/ 1975780 h 1975780"/>
              <a:gd name="connsiteX34" fmla="*/ 0 w 7505673"/>
              <a:gd name="connsiteY34" fmla="*/ 1975780 h 1975780"/>
              <a:gd name="connsiteX35" fmla="*/ 277089 w 7505673"/>
              <a:gd name="connsiteY35" fmla="*/ 1665239 h 1975780"/>
              <a:gd name="connsiteX0" fmla="*/ 277089 w 7505673"/>
              <a:gd name="connsiteY0" fmla="*/ 1665239 h 1975780"/>
              <a:gd name="connsiteX1" fmla="*/ 388600 w 7505673"/>
              <a:gd name="connsiteY1" fmla="*/ 1492723 h 1975780"/>
              <a:gd name="connsiteX2" fmla="*/ 655404 w 7505673"/>
              <a:gd name="connsiteY2" fmla="*/ 1441720 h 1975780"/>
              <a:gd name="connsiteX3" fmla="*/ 754365 w 7505673"/>
              <a:gd name="connsiteY3" fmla="*/ 1133063 h 1975780"/>
              <a:gd name="connsiteX4" fmla="*/ 898970 w 7505673"/>
              <a:gd name="connsiteY4" fmla="*/ 1205827 h 1975780"/>
              <a:gd name="connsiteX5" fmla="*/ 1011088 w 7505673"/>
              <a:gd name="connsiteY5" fmla="*/ 921681 h 1975780"/>
              <a:gd name="connsiteX6" fmla="*/ 1280783 w 7505673"/>
              <a:gd name="connsiteY6" fmla="*/ 715828 h 1975780"/>
              <a:gd name="connsiteX7" fmla="*/ 1626339 w 7505673"/>
              <a:gd name="connsiteY7" fmla="*/ 656257 h 1975780"/>
              <a:gd name="connsiteX8" fmla="*/ 1891205 w 7505673"/>
              <a:gd name="connsiteY8" fmla="*/ 391338 h 1975780"/>
              <a:gd name="connsiteX9" fmla="*/ 2283727 w 7505673"/>
              <a:gd name="connsiteY9" fmla="*/ 213132 h 1975780"/>
              <a:gd name="connsiteX10" fmla="*/ 2589979 w 7505673"/>
              <a:gd name="connsiteY10" fmla="*/ 142504 h 1975780"/>
              <a:gd name="connsiteX11" fmla="*/ 2805133 w 7505673"/>
              <a:gd name="connsiteY11" fmla="*/ 180458 h 1975780"/>
              <a:gd name="connsiteX12" fmla="*/ 2955323 w 7505673"/>
              <a:gd name="connsiteY12" fmla="*/ 1750 h 1975780"/>
              <a:gd name="connsiteX13" fmla="*/ 3268392 w 7505673"/>
              <a:gd name="connsiteY13" fmla="*/ 88214 h 1975780"/>
              <a:gd name="connsiteX14" fmla="*/ 3706087 w 7505673"/>
              <a:gd name="connsiteY14" fmla="*/ 68482 h 1975780"/>
              <a:gd name="connsiteX15" fmla="*/ 4155142 w 7505673"/>
              <a:gd name="connsiteY15" fmla="*/ 133078 h 1975780"/>
              <a:gd name="connsiteX16" fmla="*/ 4383741 w 7505673"/>
              <a:gd name="connsiteY16" fmla="*/ 148158 h 1975780"/>
              <a:gd name="connsiteX17" fmla="*/ 4935071 w 7505673"/>
              <a:gd name="connsiteY17" fmla="*/ 242287 h 1975780"/>
              <a:gd name="connsiteX18" fmla="*/ 5082988 w 7505673"/>
              <a:gd name="connsiteY18" fmla="*/ 403652 h 1975780"/>
              <a:gd name="connsiteX19" fmla="*/ 5351929 w 7505673"/>
              <a:gd name="connsiteY19" fmla="*/ 430546 h 1975780"/>
              <a:gd name="connsiteX20" fmla="*/ 5593976 w 7505673"/>
              <a:gd name="connsiteY20" fmla="*/ 591911 h 1975780"/>
              <a:gd name="connsiteX21" fmla="*/ 5715000 w 7505673"/>
              <a:gd name="connsiteY21" fmla="*/ 591911 h 1975780"/>
              <a:gd name="connsiteX22" fmla="*/ 6024282 w 7505673"/>
              <a:gd name="connsiteY22" fmla="*/ 632252 h 1975780"/>
              <a:gd name="connsiteX23" fmla="*/ 6185647 w 7505673"/>
              <a:gd name="connsiteY23" fmla="*/ 753276 h 1975780"/>
              <a:gd name="connsiteX24" fmla="*/ 6441141 w 7505673"/>
              <a:gd name="connsiteY24" fmla="*/ 847405 h 1975780"/>
              <a:gd name="connsiteX25" fmla="*/ 6427694 w 7505673"/>
              <a:gd name="connsiteY25" fmla="*/ 928087 h 1975780"/>
              <a:gd name="connsiteX26" fmla="*/ 6736976 w 7505673"/>
              <a:gd name="connsiteY26" fmla="*/ 1049111 h 1975780"/>
              <a:gd name="connsiteX27" fmla="*/ 6925235 w 7505673"/>
              <a:gd name="connsiteY27" fmla="*/ 1237370 h 1975780"/>
              <a:gd name="connsiteX28" fmla="*/ 7019365 w 7505673"/>
              <a:gd name="connsiteY28" fmla="*/ 1223923 h 1975780"/>
              <a:gd name="connsiteX29" fmla="*/ 7167282 w 7505673"/>
              <a:gd name="connsiteY29" fmla="*/ 1600440 h 1975780"/>
              <a:gd name="connsiteX30" fmla="*/ 7261412 w 7505673"/>
              <a:gd name="connsiteY30" fmla="*/ 1506311 h 1975780"/>
              <a:gd name="connsiteX31" fmla="*/ 7368988 w 7505673"/>
              <a:gd name="connsiteY31" fmla="*/ 1869382 h 1975780"/>
              <a:gd name="connsiteX32" fmla="*/ 7461437 w 7505673"/>
              <a:gd name="connsiteY32" fmla="*/ 1952585 h 1975780"/>
              <a:gd name="connsiteX33" fmla="*/ 7505673 w 7505673"/>
              <a:gd name="connsiteY33" fmla="*/ 1975780 h 1975780"/>
              <a:gd name="connsiteX34" fmla="*/ 0 w 7505673"/>
              <a:gd name="connsiteY34" fmla="*/ 1975780 h 1975780"/>
              <a:gd name="connsiteX35" fmla="*/ 277089 w 7505673"/>
              <a:gd name="connsiteY35" fmla="*/ 1665239 h 197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05673" h="1975780">
                <a:moveTo>
                  <a:pt x="277089" y="1665239"/>
                </a:moveTo>
                <a:cubicBezTo>
                  <a:pt x="281274" y="1668979"/>
                  <a:pt x="384415" y="1488983"/>
                  <a:pt x="388600" y="1492723"/>
                </a:cubicBezTo>
                <a:cubicBezTo>
                  <a:pt x="431760" y="1551357"/>
                  <a:pt x="594443" y="1501663"/>
                  <a:pt x="655404" y="1441720"/>
                </a:cubicBezTo>
                <a:cubicBezTo>
                  <a:pt x="716365" y="1381777"/>
                  <a:pt x="713771" y="1172378"/>
                  <a:pt x="754365" y="1133063"/>
                </a:cubicBezTo>
                <a:cubicBezTo>
                  <a:pt x="794959" y="1093748"/>
                  <a:pt x="856183" y="1241057"/>
                  <a:pt x="898970" y="1205827"/>
                </a:cubicBezTo>
                <a:cubicBezTo>
                  <a:pt x="941757" y="1170597"/>
                  <a:pt x="947453" y="1003347"/>
                  <a:pt x="1011088" y="921681"/>
                </a:cubicBezTo>
                <a:cubicBezTo>
                  <a:pt x="1074723" y="840015"/>
                  <a:pt x="1178241" y="760065"/>
                  <a:pt x="1280783" y="715828"/>
                </a:cubicBezTo>
                <a:cubicBezTo>
                  <a:pt x="1383325" y="671591"/>
                  <a:pt x="1524602" y="710339"/>
                  <a:pt x="1626339" y="656257"/>
                </a:cubicBezTo>
                <a:cubicBezTo>
                  <a:pt x="1728076" y="602175"/>
                  <a:pt x="1781640" y="465192"/>
                  <a:pt x="1891205" y="391338"/>
                </a:cubicBezTo>
                <a:cubicBezTo>
                  <a:pt x="2000770" y="317484"/>
                  <a:pt x="2167265" y="254604"/>
                  <a:pt x="2283727" y="213132"/>
                </a:cubicBezTo>
                <a:cubicBezTo>
                  <a:pt x="2400189" y="171660"/>
                  <a:pt x="2503078" y="147950"/>
                  <a:pt x="2589979" y="142504"/>
                </a:cubicBezTo>
                <a:cubicBezTo>
                  <a:pt x="2676880" y="137058"/>
                  <a:pt x="2744242" y="203917"/>
                  <a:pt x="2805133" y="180458"/>
                </a:cubicBezTo>
                <a:cubicBezTo>
                  <a:pt x="2866024" y="156999"/>
                  <a:pt x="2878113" y="17124"/>
                  <a:pt x="2955323" y="1750"/>
                </a:cubicBezTo>
                <a:cubicBezTo>
                  <a:pt x="3032533" y="-13624"/>
                  <a:pt x="3143265" y="77092"/>
                  <a:pt x="3268392" y="88214"/>
                </a:cubicBezTo>
                <a:cubicBezTo>
                  <a:pt x="3393519" y="99336"/>
                  <a:pt x="3558295" y="61005"/>
                  <a:pt x="3706087" y="68482"/>
                </a:cubicBezTo>
                <a:cubicBezTo>
                  <a:pt x="3853879" y="75959"/>
                  <a:pt x="4042200" y="119799"/>
                  <a:pt x="4155142" y="133078"/>
                </a:cubicBezTo>
                <a:cubicBezTo>
                  <a:pt x="4268084" y="146357"/>
                  <a:pt x="4253753" y="129957"/>
                  <a:pt x="4383741" y="148158"/>
                </a:cubicBezTo>
                <a:cubicBezTo>
                  <a:pt x="4513729" y="166359"/>
                  <a:pt x="4818530" y="199705"/>
                  <a:pt x="4935071" y="242287"/>
                </a:cubicBezTo>
                <a:cubicBezTo>
                  <a:pt x="5051612" y="284869"/>
                  <a:pt x="5013512" y="372276"/>
                  <a:pt x="5082988" y="403652"/>
                </a:cubicBezTo>
                <a:cubicBezTo>
                  <a:pt x="5152464" y="435029"/>
                  <a:pt x="5266764" y="399170"/>
                  <a:pt x="5351929" y="430546"/>
                </a:cubicBezTo>
                <a:cubicBezTo>
                  <a:pt x="5437094" y="461922"/>
                  <a:pt x="5533464" y="565017"/>
                  <a:pt x="5593976" y="591911"/>
                </a:cubicBezTo>
                <a:cubicBezTo>
                  <a:pt x="5654488" y="618805"/>
                  <a:pt x="5643283" y="585188"/>
                  <a:pt x="5715000" y="591911"/>
                </a:cubicBezTo>
                <a:cubicBezTo>
                  <a:pt x="5786717" y="598634"/>
                  <a:pt x="5945841" y="605358"/>
                  <a:pt x="6024282" y="632252"/>
                </a:cubicBezTo>
                <a:cubicBezTo>
                  <a:pt x="6102723" y="659146"/>
                  <a:pt x="6116171" y="717417"/>
                  <a:pt x="6185647" y="753276"/>
                </a:cubicBezTo>
                <a:cubicBezTo>
                  <a:pt x="6255123" y="789135"/>
                  <a:pt x="6400800" y="818270"/>
                  <a:pt x="6441141" y="847405"/>
                </a:cubicBezTo>
                <a:cubicBezTo>
                  <a:pt x="6481482" y="876540"/>
                  <a:pt x="6378388" y="894469"/>
                  <a:pt x="6427694" y="928087"/>
                </a:cubicBezTo>
                <a:cubicBezTo>
                  <a:pt x="6477000" y="961705"/>
                  <a:pt x="6654053" y="997564"/>
                  <a:pt x="6736976" y="1049111"/>
                </a:cubicBezTo>
                <a:cubicBezTo>
                  <a:pt x="6819899" y="1100658"/>
                  <a:pt x="6878170" y="1208235"/>
                  <a:pt x="6925235" y="1237370"/>
                </a:cubicBezTo>
                <a:cubicBezTo>
                  <a:pt x="6972300" y="1266505"/>
                  <a:pt x="6979024" y="1163411"/>
                  <a:pt x="7019365" y="1223923"/>
                </a:cubicBezTo>
                <a:cubicBezTo>
                  <a:pt x="7059706" y="1284435"/>
                  <a:pt x="7126941" y="1553375"/>
                  <a:pt x="7167282" y="1600440"/>
                </a:cubicBezTo>
                <a:cubicBezTo>
                  <a:pt x="7207623" y="1647505"/>
                  <a:pt x="7227794" y="1461487"/>
                  <a:pt x="7261412" y="1506311"/>
                </a:cubicBezTo>
                <a:cubicBezTo>
                  <a:pt x="7295030" y="1551135"/>
                  <a:pt x="7321923" y="1786459"/>
                  <a:pt x="7368988" y="1869382"/>
                </a:cubicBezTo>
                <a:cubicBezTo>
                  <a:pt x="7392521" y="1910844"/>
                  <a:pt x="7427819" y="1934376"/>
                  <a:pt x="7461437" y="1952585"/>
                </a:cubicBezTo>
                <a:lnTo>
                  <a:pt x="7505673" y="1975780"/>
                </a:lnTo>
                <a:lnTo>
                  <a:pt x="0" y="1975780"/>
                </a:lnTo>
                <a:cubicBezTo>
                  <a:pt x="0" y="913963"/>
                  <a:pt x="257297" y="1862421"/>
                  <a:pt x="277089" y="1665239"/>
                </a:cubicBezTo>
                <a:close/>
              </a:path>
            </a:pathLst>
          </a:cu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758064" y="4627898"/>
            <a:ext cx="2137081" cy="2137081"/>
            <a:chOff x="1758064" y="4627898"/>
            <a:chExt cx="2137081" cy="2137081"/>
          </a:xfrm>
        </p:grpSpPr>
        <p:sp>
          <p:nvSpPr>
            <p:cNvPr id="108" name="Oval 107"/>
            <p:cNvSpPr/>
            <p:nvPr/>
          </p:nvSpPr>
          <p:spPr>
            <a:xfrm>
              <a:off x="1758064" y="4627898"/>
              <a:ext cx="2137081" cy="2137081"/>
            </a:xfrm>
            <a:prstGeom prst="ellipse">
              <a:avLst/>
            </a:prstGeom>
            <a:solidFill>
              <a:srgbClr val="996633"/>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rot="1786971">
              <a:off x="2646462" y="5435824"/>
              <a:ext cx="468442" cy="594548"/>
              <a:chOff x="459834" y="1636935"/>
              <a:chExt cx="468442" cy="594548"/>
            </a:xfrm>
            <a:solidFill>
              <a:srgbClr val="804002">
                <a:alpha val="50196"/>
              </a:srgbClr>
            </a:solidFill>
          </p:grpSpPr>
          <p:sp>
            <p:nvSpPr>
              <p:cNvPr id="6" name="Freeform 5"/>
              <p:cNvSpPr/>
              <p:nvPr/>
            </p:nvSpPr>
            <p:spPr>
              <a:xfrm>
                <a:off x="680413" y="1967688"/>
                <a:ext cx="195952" cy="162417"/>
              </a:xfrm>
              <a:custGeom>
                <a:avLst/>
                <a:gdLst>
                  <a:gd name="connsiteX0" fmla="*/ 51107 w 195952"/>
                  <a:gd name="connsiteY0" fmla="*/ 5199 h 162417"/>
                  <a:gd name="connsiteX1" fmla="*/ 150860 w 195952"/>
                  <a:gd name="connsiteY1" fmla="*/ 10741 h 162417"/>
                  <a:gd name="connsiteX2" fmla="*/ 195194 w 195952"/>
                  <a:gd name="connsiteY2" fmla="*/ 99410 h 162417"/>
                  <a:gd name="connsiteX3" fmla="*/ 117609 w 195952"/>
                  <a:gd name="connsiteY3" fmla="*/ 160370 h 162417"/>
                  <a:gd name="connsiteX4" fmla="*/ 28940 w 195952"/>
                  <a:gd name="connsiteY4" fmla="*/ 138202 h 162417"/>
                  <a:gd name="connsiteX5" fmla="*/ 1231 w 195952"/>
                  <a:gd name="connsiteY5" fmla="*/ 43992 h 162417"/>
                  <a:gd name="connsiteX6" fmla="*/ 51107 w 195952"/>
                  <a:gd name="connsiteY6" fmla="*/ 5199 h 16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52" h="162417">
                    <a:moveTo>
                      <a:pt x="51107" y="5199"/>
                    </a:moveTo>
                    <a:cubicBezTo>
                      <a:pt x="76045" y="-343"/>
                      <a:pt x="126846" y="-4961"/>
                      <a:pt x="150860" y="10741"/>
                    </a:cubicBezTo>
                    <a:cubicBezTo>
                      <a:pt x="174875" y="26443"/>
                      <a:pt x="200736" y="74472"/>
                      <a:pt x="195194" y="99410"/>
                    </a:cubicBezTo>
                    <a:cubicBezTo>
                      <a:pt x="189652" y="124348"/>
                      <a:pt x="145318" y="153905"/>
                      <a:pt x="117609" y="160370"/>
                    </a:cubicBezTo>
                    <a:cubicBezTo>
                      <a:pt x="89900" y="166835"/>
                      <a:pt x="48336" y="157598"/>
                      <a:pt x="28940" y="138202"/>
                    </a:cubicBezTo>
                    <a:cubicBezTo>
                      <a:pt x="9544" y="118806"/>
                      <a:pt x="-4311" y="64312"/>
                      <a:pt x="1231" y="43992"/>
                    </a:cubicBezTo>
                    <a:cubicBezTo>
                      <a:pt x="6773" y="23672"/>
                      <a:pt x="26169" y="10741"/>
                      <a:pt x="51107" y="519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7" name="Freeform 6"/>
              <p:cNvSpPr/>
              <p:nvPr/>
            </p:nvSpPr>
            <p:spPr>
              <a:xfrm>
                <a:off x="617254" y="1754887"/>
                <a:ext cx="174616" cy="201571"/>
              </a:xfrm>
              <a:custGeom>
                <a:avLst/>
                <a:gdLst>
                  <a:gd name="connsiteX0" fmla="*/ 103182 w 174616"/>
                  <a:gd name="connsiteY0" fmla="*/ 7411 h 201571"/>
                  <a:gd name="connsiteX1" fmla="*/ 14513 w 174616"/>
                  <a:gd name="connsiteY1" fmla="*/ 40662 h 201571"/>
                  <a:gd name="connsiteX2" fmla="*/ 8971 w 174616"/>
                  <a:gd name="connsiteY2" fmla="*/ 129331 h 201571"/>
                  <a:gd name="connsiteX3" fmla="*/ 103182 w 174616"/>
                  <a:gd name="connsiteY3" fmla="*/ 201374 h 201571"/>
                  <a:gd name="connsiteX4" fmla="*/ 169684 w 174616"/>
                  <a:gd name="connsiteY4" fmla="*/ 145956 h 201571"/>
                  <a:gd name="connsiteX5" fmla="*/ 164142 w 174616"/>
                  <a:gd name="connsiteY5" fmla="*/ 12953 h 201571"/>
                  <a:gd name="connsiteX6" fmla="*/ 103182 w 174616"/>
                  <a:gd name="connsiteY6" fmla="*/ 7411 h 20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616" h="201571">
                    <a:moveTo>
                      <a:pt x="103182" y="7411"/>
                    </a:moveTo>
                    <a:cubicBezTo>
                      <a:pt x="78244" y="12029"/>
                      <a:pt x="30215" y="20342"/>
                      <a:pt x="14513" y="40662"/>
                    </a:cubicBezTo>
                    <a:cubicBezTo>
                      <a:pt x="-1189" y="60982"/>
                      <a:pt x="-5807" y="102546"/>
                      <a:pt x="8971" y="129331"/>
                    </a:cubicBezTo>
                    <a:cubicBezTo>
                      <a:pt x="23749" y="156116"/>
                      <a:pt x="76396" y="198603"/>
                      <a:pt x="103182" y="201374"/>
                    </a:cubicBezTo>
                    <a:cubicBezTo>
                      <a:pt x="129968" y="204145"/>
                      <a:pt x="159524" y="177359"/>
                      <a:pt x="169684" y="145956"/>
                    </a:cubicBezTo>
                    <a:cubicBezTo>
                      <a:pt x="179844" y="114553"/>
                      <a:pt x="172455" y="35120"/>
                      <a:pt x="164142" y="12953"/>
                    </a:cubicBezTo>
                    <a:cubicBezTo>
                      <a:pt x="155829" y="-9214"/>
                      <a:pt x="128120" y="2793"/>
                      <a:pt x="103182" y="741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8" name="Freeform 7"/>
              <p:cNvSpPr/>
              <p:nvPr/>
            </p:nvSpPr>
            <p:spPr>
              <a:xfrm>
                <a:off x="459834" y="1734589"/>
                <a:ext cx="177738" cy="174877"/>
              </a:xfrm>
              <a:custGeom>
                <a:avLst/>
                <a:gdLst>
                  <a:gd name="connsiteX0" fmla="*/ 110973 w 177738"/>
                  <a:gd name="connsiteY0" fmla="*/ 0 h 174877"/>
                  <a:gd name="connsiteX1" fmla="*/ 16762 w 177738"/>
                  <a:gd name="connsiteY1" fmla="*/ 38792 h 174877"/>
                  <a:gd name="connsiteX2" fmla="*/ 11220 w 177738"/>
                  <a:gd name="connsiteY2" fmla="*/ 149629 h 174877"/>
                  <a:gd name="connsiteX3" fmla="*/ 133140 w 177738"/>
                  <a:gd name="connsiteY3" fmla="*/ 166254 h 174877"/>
                  <a:gd name="connsiteX4" fmla="*/ 177475 w 177738"/>
                  <a:gd name="connsiteY4" fmla="*/ 38792 h 174877"/>
                  <a:gd name="connsiteX5" fmla="*/ 110973 w 177738"/>
                  <a:gd name="connsiteY5" fmla="*/ 0 h 17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738" h="174877">
                    <a:moveTo>
                      <a:pt x="110973" y="0"/>
                    </a:moveTo>
                    <a:cubicBezTo>
                      <a:pt x="84188" y="0"/>
                      <a:pt x="33387" y="13854"/>
                      <a:pt x="16762" y="38792"/>
                    </a:cubicBezTo>
                    <a:cubicBezTo>
                      <a:pt x="137" y="63730"/>
                      <a:pt x="-8176" y="128386"/>
                      <a:pt x="11220" y="149629"/>
                    </a:cubicBezTo>
                    <a:cubicBezTo>
                      <a:pt x="30616" y="170872"/>
                      <a:pt x="105431" y="184727"/>
                      <a:pt x="133140" y="166254"/>
                    </a:cubicBezTo>
                    <a:cubicBezTo>
                      <a:pt x="160849" y="147781"/>
                      <a:pt x="180246" y="65578"/>
                      <a:pt x="177475" y="38792"/>
                    </a:cubicBezTo>
                    <a:cubicBezTo>
                      <a:pt x="174704" y="12007"/>
                      <a:pt x="137758" y="0"/>
                      <a:pt x="110973" y="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 name="Freeform 8"/>
              <p:cNvSpPr/>
              <p:nvPr/>
            </p:nvSpPr>
            <p:spPr>
              <a:xfrm>
                <a:off x="490961" y="1913955"/>
                <a:ext cx="180663" cy="147884"/>
              </a:xfrm>
              <a:custGeom>
                <a:avLst/>
                <a:gdLst>
                  <a:gd name="connsiteX0" fmla="*/ 96472 w 180663"/>
                  <a:gd name="connsiteY0" fmla="*/ 147601 h 147884"/>
                  <a:gd name="connsiteX1" fmla="*/ 179599 w 180663"/>
                  <a:gd name="connsiteY1" fmla="*/ 75557 h 147884"/>
                  <a:gd name="connsiteX2" fmla="*/ 135264 w 180663"/>
                  <a:gd name="connsiteY2" fmla="*/ 3514 h 147884"/>
                  <a:gd name="connsiteX3" fmla="*/ 18886 w 180663"/>
                  <a:gd name="connsiteY3" fmla="*/ 20139 h 147884"/>
                  <a:gd name="connsiteX4" fmla="*/ 7803 w 180663"/>
                  <a:gd name="connsiteY4" fmla="*/ 97725 h 147884"/>
                  <a:gd name="connsiteX5" fmla="*/ 96472 w 180663"/>
                  <a:gd name="connsiteY5" fmla="*/ 147601 h 14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63" h="147884">
                    <a:moveTo>
                      <a:pt x="96472" y="147601"/>
                    </a:moveTo>
                    <a:cubicBezTo>
                      <a:pt x="125105" y="143906"/>
                      <a:pt x="173134" y="99571"/>
                      <a:pt x="179599" y="75557"/>
                    </a:cubicBezTo>
                    <a:cubicBezTo>
                      <a:pt x="186064" y="51542"/>
                      <a:pt x="162049" y="12750"/>
                      <a:pt x="135264" y="3514"/>
                    </a:cubicBezTo>
                    <a:cubicBezTo>
                      <a:pt x="108479" y="-5722"/>
                      <a:pt x="40129" y="4437"/>
                      <a:pt x="18886" y="20139"/>
                    </a:cubicBezTo>
                    <a:cubicBezTo>
                      <a:pt x="-2357" y="35841"/>
                      <a:pt x="-5128" y="77405"/>
                      <a:pt x="7803" y="97725"/>
                    </a:cubicBezTo>
                    <a:cubicBezTo>
                      <a:pt x="20734" y="118045"/>
                      <a:pt x="67839" y="151296"/>
                      <a:pt x="96472" y="14760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0" name="Freeform 9"/>
              <p:cNvSpPr/>
              <p:nvPr/>
            </p:nvSpPr>
            <p:spPr>
              <a:xfrm>
                <a:off x="553699" y="2043274"/>
                <a:ext cx="177866" cy="147476"/>
              </a:xfrm>
              <a:custGeom>
                <a:avLst/>
                <a:gdLst>
                  <a:gd name="connsiteX0" fmla="*/ 83610 w 177866"/>
                  <a:gd name="connsiteY0" fmla="*/ 145744 h 147476"/>
                  <a:gd name="connsiteX1" fmla="*/ 177821 w 177866"/>
                  <a:gd name="connsiteY1" fmla="*/ 101409 h 147476"/>
                  <a:gd name="connsiteX2" fmla="*/ 94694 w 177866"/>
                  <a:gd name="connsiteY2" fmla="*/ 1656 h 147476"/>
                  <a:gd name="connsiteX3" fmla="*/ 483 w 177866"/>
                  <a:gd name="connsiteY3" fmla="*/ 45991 h 147476"/>
                  <a:gd name="connsiteX4" fmla="*/ 83610 w 177866"/>
                  <a:gd name="connsiteY4" fmla="*/ 145744 h 14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66" h="147476">
                    <a:moveTo>
                      <a:pt x="83610" y="145744"/>
                    </a:moveTo>
                    <a:cubicBezTo>
                      <a:pt x="113166" y="154980"/>
                      <a:pt x="175974" y="125424"/>
                      <a:pt x="177821" y="101409"/>
                    </a:cubicBezTo>
                    <a:cubicBezTo>
                      <a:pt x="179668" y="77394"/>
                      <a:pt x="124250" y="10892"/>
                      <a:pt x="94694" y="1656"/>
                    </a:cubicBezTo>
                    <a:cubicBezTo>
                      <a:pt x="65138" y="-7580"/>
                      <a:pt x="6948" y="23824"/>
                      <a:pt x="483" y="45991"/>
                    </a:cubicBezTo>
                    <a:cubicBezTo>
                      <a:pt x="-5982" y="68158"/>
                      <a:pt x="54054" y="136508"/>
                      <a:pt x="83610" y="145744"/>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1" name="Freeform 10"/>
              <p:cNvSpPr/>
              <p:nvPr/>
            </p:nvSpPr>
            <p:spPr>
              <a:xfrm>
                <a:off x="541846" y="1708497"/>
                <a:ext cx="211151" cy="139412"/>
              </a:xfrm>
              <a:custGeom>
                <a:avLst/>
                <a:gdLst>
                  <a:gd name="connsiteX0" fmla="*/ 156423 w 211151"/>
                  <a:gd name="connsiteY0" fmla="*/ 9466 h 139412"/>
                  <a:gd name="connsiteX1" fmla="*/ 40045 w 211151"/>
                  <a:gd name="connsiteY1" fmla="*/ 3924 h 139412"/>
                  <a:gd name="connsiteX2" fmla="*/ 1252 w 211151"/>
                  <a:gd name="connsiteY2" fmla="*/ 64884 h 139412"/>
                  <a:gd name="connsiteX3" fmla="*/ 78838 w 211151"/>
                  <a:gd name="connsiteY3" fmla="*/ 136928 h 139412"/>
                  <a:gd name="connsiteX4" fmla="*/ 200758 w 211151"/>
                  <a:gd name="connsiteY4" fmla="*/ 114761 h 139412"/>
                  <a:gd name="connsiteX5" fmla="*/ 200758 w 211151"/>
                  <a:gd name="connsiteY5" fmla="*/ 37175 h 139412"/>
                  <a:gd name="connsiteX6" fmla="*/ 156423 w 211151"/>
                  <a:gd name="connsiteY6" fmla="*/ 9466 h 13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51" h="139412">
                    <a:moveTo>
                      <a:pt x="156423" y="9466"/>
                    </a:moveTo>
                    <a:cubicBezTo>
                      <a:pt x="129637" y="3924"/>
                      <a:pt x="65907" y="-5312"/>
                      <a:pt x="40045" y="3924"/>
                    </a:cubicBezTo>
                    <a:cubicBezTo>
                      <a:pt x="14183" y="13160"/>
                      <a:pt x="-5213" y="42717"/>
                      <a:pt x="1252" y="64884"/>
                    </a:cubicBezTo>
                    <a:cubicBezTo>
                      <a:pt x="7717" y="87051"/>
                      <a:pt x="45587" y="128615"/>
                      <a:pt x="78838" y="136928"/>
                    </a:cubicBezTo>
                    <a:cubicBezTo>
                      <a:pt x="112089" y="145241"/>
                      <a:pt x="180438" y="131387"/>
                      <a:pt x="200758" y="114761"/>
                    </a:cubicBezTo>
                    <a:cubicBezTo>
                      <a:pt x="221078" y="98136"/>
                      <a:pt x="206300" y="52877"/>
                      <a:pt x="200758" y="37175"/>
                    </a:cubicBezTo>
                    <a:cubicBezTo>
                      <a:pt x="195216" y="21473"/>
                      <a:pt x="183209" y="15008"/>
                      <a:pt x="156423" y="9466"/>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2" name="Freeform 11"/>
              <p:cNvSpPr/>
              <p:nvPr/>
            </p:nvSpPr>
            <p:spPr>
              <a:xfrm>
                <a:off x="614678" y="1900839"/>
                <a:ext cx="222702" cy="121924"/>
              </a:xfrm>
              <a:custGeom>
                <a:avLst/>
                <a:gdLst>
                  <a:gd name="connsiteX0" fmla="*/ 216595 w 222702"/>
                  <a:gd name="connsiteY0" fmla="*/ 16630 h 121924"/>
                  <a:gd name="connsiteX1" fmla="*/ 105758 w 222702"/>
                  <a:gd name="connsiteY1" fmla="*/ 5546 h 121924"/>
                  <a:gd name="connsiteX2" fmla="*/ 464 w 222702"/>
                  <a:gd name="connsiteY2" fmla="*/ 88673 h 121924"/>
                  <a:gd name="connsiteX3" fmla="*/ 72507 w 222702"/>
                  <a:gd name="connsiteY3" fmla="*/ 121924 h 121924"/>
                  <a:gd name="connsiteX4" fmla="*/ 194427 w 222702"/>
                  <a:gd name="connsiteY4" fmla="*/ 88673 h 121924"/>
                  <a:gd name="connsiteX5" fmla="*/ 216595 w 222702"/>
                  <a:gd name="connsiteY5" fmla="*/ 16630 h 1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702" h="121924">
                    <a:moveTo>
                      <a:pt x="216595" y="16630"/>
                    </a:moveTo>
                    <a:cubicBezTo>
                      <a:pt x="201817" y="2775"/>
                      <a:pt x="141780" y="-6461"/>
                      <a:pt x="105758" y="5546"/>
                    </a:cubicBezTo>
                    <a:cubicBezTo>
                      <a:pt x="69736" y="17553"/>
                      <a:pt x="6006" y="69277"/>
                      <a:pt x="464" y="88673"/>
                    </a:cubicBezTo>
                    <a:cubicBezTo>
                      <a:pt x="-5078" y="108069"/>
                      <a:pt x="40180" y="121924"/>
                      <a:pt x="72507" y="121924"/>
                    </a:cubicBezTo>
                    <a:cubicBezTo>
                      <a:pt x="104834" y="121924"/>
                      <a:pt x="171336" y="103451"/>
                      <a:pt x="194427" y="88673"/>
                    </a:cubicBezTo>
                    <a:cubicBezTo>
                      <a:pt x="217518" y="73895"/>
                      <a:pt x="231373" y="30485"/>
                      <a:pt x="216595" y="1663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3" name="Freeform 12"/>
              <p:cNvSpPr/>
              <p:nvPr/>
            </p:nvSpPr>
            <p:spPr>
              <a:xfrm>
                <a:off x="779125" y="2066852"/>
                <a:ext cx="149151" cy="107446"/>
              </a:xfrm>
              <a:custGeom>
                <a:avLst/>
                <a:gdLst>
                  <a:gd name="connsiteX0" fmla="*/ 124191 w 149151"/>
                  <a:gd name="connsiteY0" fmla="*/ 246 h 107446"/>
                  <a:gd name="connsiteX1" fmla="*/ 29980 w 149151"/>
                  <a:gd name="connsiteY1" fmla="*/ 33497 h 107446"/>
                  <a:gd name="connsiteX2" fmla="*/ 2271 w 149151"/>
                  <a:gd name="connsiteY2" fmla="*/ 88915 h 107446"/>
                  <a:gd name="connsiteX3" fmla="*/ 79857 w 149151"/>
                  <a:gd name="connsiteY3" fmla="*/ 105540 h 107446"/>
                  <a:gd name="connsiteX4" fmla="*/ 146359 w 149151"/>
                  <a:gd name="connsiteY4" fmla="*/ 50122 h 107446"/>
                  <a:gd name="connsiteX5" fmla="*/ 124191 w 149151"/>
                  <a:gd name="connsiteY5" fmla="*/ 246 h 1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151" h="107446">
                    <a:moveTo>
                      <a:pt x="124191" y="246"/>
                    </a:moveTo>
                    <a:cubicBezTo>
                      <a:pt x="104795" y="-2525"/>
                      <a:pt x="50300" y="18719"/>
                      <a:pt x="29980" y="33497"/>
                    </a:cubicBezTo>
                    <a:cubicBezTo>
                      <a:pt x="9660" y="48275"/>
                      <a:pt x="-6042" y="76908"/>
                      <a:pt x="2271" y="88915"/>
                    </a:cubicBezTo>
                    <a:cubicBezTo>
                      <a:pt x="10584" y="100922"/>
                      <a:pt x="55842" y="112005"/>
                      <a:pt x="79857" y="105540"/>
                    </a:cubicBezTo>
                    <a:cubicBezTo>
                      <a:pt x="103872" y="99075"/>
                      <a:pt x="138046" y="66747"/>
                      <a:pt x="146359" y="50122"/>
                    </a:cubicBezTo>
                    <a:cubicBezTo>
                      <a:pt x="154672" y="33497"/>
                      <a:pt x="143587" y="3017"/>
                      <a:pt x="124191" y="246"/>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4" name="Freeform 13"/>
              <p:cNvSpPr/>
              <p:nvPr/>
            </p:nvSpPr>
            <p:spPr>
              <a:xfrm>
                <a:off x="496913" y="1801072"/>
                <a:ext cx="184777" cy="136412"/>
              </a:xfrm>
              <a:custGeom>
                <a:avLst/>
                <a:gdLst>
                  <a:gd name="connsiteX0" fmla="*/ 112687 w 184777"/>
                  <a:gd name="connsiteY0" fmla="*/ 18 h 136412"/>
                  <a:gd name="connsiteX1" fmla="*/ 7392 w 184777"/>
                  <a:gd name="connsiteY1" fmla="*/ 55437 h 136412"/>
                  <a:gd name="connsiteX2" fmla="*/ 24018 w 184777"/>
                  <a:gd name="connsiteY2" fmla="*/ 133022 h 136412"/>
                  <a:gd name="connsiteX3" fmla="*/ 145938 w 184777"/>
                  <a:gd name="connsiteY3" fmla="*/ 116397 h 136412"/>
                  <a:gd name="connsiteX4" fmla="*/ 184731 w 184777"/>
                  <a:gd name="connsiteY4" fmla="*/ 60978 h 136412"/>
                  <a:gd name="connsiteX5" fmla="*/ 112687 w 184777"/>
                  <a:gd name="connsiteY5" fmla="*/ 18 h 13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777" h="136412">
                    <a:moveTo>
                      <a:pt x="112687" y="18"/>
                    </a:moveTo>
                    <a:cubicBezTo>
                      <a:pt x="83131" y="-905"/>
                      <a:pt x="22170" y="33270"/>
                      <a:pt x="7392" y="55437"/>
                    </a:cubicBezTo>
                    <a:cubicBezTo>
                      <a:pt x="-7386" y="77604"/>
                      <a:pt x="927" y="122862"/>
                      <a:pt x="24018" y="133022"/>
                    </a:cubicBezTo>
                    <a:cubicBezTo>
                      <a:pt x="47109" y="143182"/>
                      <a:pt x="119153" y="128404"/>
                      <a:pt x="145938" y="116397"/>
                    </a:cubicBezTo>
                    <a:cubicBezTo>
                      <a:pt x="172723" y="104390"/>
                      <a:pt x="185655" y="76680"/>
                      <a:pt x="184731" y="60978"/>
                    </a:cubicBezTo>
                    <a:cubicBezTo>
                      <a:pt x="183807" y="45276"/>
                      <a:pt x="142243" y="941"/>
                      <a:pt x="112687" y="18"/>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5" name="Freeform 14"/>
              <p:cNvSpPr/>
              <p:nvPr/>
            </p:nvSpPr>
            <p:spPr>
              <a:xfrm>
                <a:off x="602524" y="1988870"/>
                <a:ext cx="161732" cy="168213"/>
              </a:xfrm>
              <a:custGeom>
                <a:avLst/>
                <a:gdLst>
                  <a:gd name="connsiteX0" fmla="*/ 79120 w 161732"/>
                  <a:gd name="connsiteY0" fmla="*/ 150271 h 168213"/>
                  <a:gd name="connsiteX1" fmla="*/ 7076 w 161732"/>
                  <a:gd name="connsiteY1" fmla="*/ 100395 h 168213"/>
                  <a:gd name="connsiteX2" fmla="*/ 7076 w 161732"/>
                  <a:gd name="connsiteY2" fmla="*/ 33893 h 168213"/>
                  <a:gd name="connsiteX3" fmla="*/ 45869 w 161732"/>
                  <a:gd name="connsiteY3" fmla="*/ 642 h 168213"/>
                  <a:gd name="connsiteX4" fmla="*/ 151163 w 161732"/>
                  <a:gd name="connsiteY4" fmla="*/ 61602 h 168213"/>
                  <a:gd name="connsiteX5" fmla="*/ 151163 w 161732"/>
                  <a:gd name="connsiteY5" fmla="*/ 161355 h 168213"/>
                  <a:gd name="connsiteX6" fmla="*/ 79120 w 161732"/>
                  <a:gd name="connsiteY6" fmla="*/ 150271 h 1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32" h="168213">
                    <a:moveTo>
                      <a:pt x="79120" y="150271"/>
                    </a:moveTo>
                    <a:cubicBezTo>
                      <a:pt x="55106" y="140111"/>
                      <a:pt x="19083" y="119791"/>
                      <a:pt x="7076" y="100395"/>
                    </a:cubicBezTo>
                    <a:cubicBezTo>
                      <a:pt x="-4931" y="80999"/>
                      <a:pt x="611" y="50518"/>
                      <a:pt x="7076" y="33893"/>
                    </a:cubicBezTo>
                    <a:cubicBezTo>
                      <a:pt x="13541" y="17268"/>
                      <a:pt x="21854" y="-3976"/>
                      <a:pt x="45869" y="642"/>
                    </a:cubicBezTo>
                    <a:cubicBezTo>
                      <a:pt x="69883" y="5260"/>
                      <a:pt x="133614" y="34816"/>
                      <a:pt x="151163" y="61602"/>
                    </a:cubicBezTo>
                    <a:cubicBezTo>
                      <a:pt x="168712" y="88388"/>
                      <a:pt x="161323" y="144729"/>
                      <a:pt x="151163" y="161355"/>
                    </a:cubicBezTo>
                    <a:cubicBezTo>
                      <a:pt x="141003" y="177981"/>
                      <a:pt x="103134" y="160431"/>
                      <a:pt x="79120" y="15027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6" name="Freeform 15"/>
              <p:cNvSpPr/>
              <p:nvPr/>
            </p:nvSpPr>
            <p:spPr>
              <a:xfrm>
                <a:off x="729132" y="2022128"/>
                <a:ext cx="153815" cy="173005"/>
              </a:xfrm>
              <a:custGeom>
                <a:avLst/>
                <a:gdLst>
                  <a:gd name="connsiteX0" fmla="*/ 102141 w 153815"/>
                  <a:gd name="connsiteY0" fmla="*/ 635 h 173005"/>
                  <a:gd name="connsiteX1" fmla="*/ 2388 w 153815"/>
                  <a:gd name="connsiteY1" fmla="*/ 67137 h 173005"/>
                  <a:gd name="connsiteX2" fmla="*/ 41181 w 153815"/>
                  <a:gd name="connsiteY2" fmla="*/ 172432 h 173005"/>
                  <a:gd name="connsiteX3" fmla="*/ 152017 w 153815"/>
                  <a:gd name="connsiteY3" fmla="*/ 105930 h 173005"/>
                  <a:gd name="connsiteX4" fmla="*/ 102141 w 153815"/>
                  <a:gd name="connsiteY4" fmla="*/ 635 h 17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15" h="173005">
                    <a:moveTo>
                      <a:pt x="102141" y="635"/>
                    </a:moveTo>
                    <a:cubicBezTo>
                      <a:pt x="77203" y="-5830"/>
                      <a:pt x="12548" y="38504"/>
                      <a:pt x="2388" y="67137"/>
                    </a:cubicBezTo>
                    <a:cubicBezTo>
                      <a:pt x="-7772" y="95770"/>
                      <a:pt x="16243" y="165967"/>
                      <a:pt x="41181" y="172432"/>
                    </a:cubicBezTo>
                    <a:cubicBezTo>
                      <a:pt x="66119" y="178897"/>
                      <a:pt x="141857" y="129021"/>
                      <a:pt x="152017" y="105930"/>
                    </a:cubicBezTo>
                    <a:cubicBezTo>
                      <a:pt x="162177" y="82839"/>
                      <a:pt x="127079" y="7100"/>
                      <a:pt x="102141" y="635"/>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7" name="Freeform 16"/>
              <p:cNvSpPr/>
              <p:nvPr/>
            </p:nvSpPr>
            <p:spPr>
              <a:xfrm rot="4454992">
                <a:off x="621885" y="2066510"/>
                <a:ext cx="161732" cy="168213"/>
              </a:xfrm>
              <a:custGeom>
                <a:avLst/>
                <a:gdLst>
                  <a:gd name="connsiteX0" fmla="*/ 79120 w 161732"/>
                  <a:gd name="connsiteY0" fmla="*/ 150271 h 168213"/>
                  <a:gd name="connsiteX1" fmla="*/ 7076 w 161732"/>
                  <a:gd name="connsiteY1" fmla="*/ 100395 h 168213"/>
                  <a:gd name="connsiteX2" fmla="*/ 7076 w 161732"/>
                  <a:gd name="connsiteY2" fmla="*/ 33893 h 168213"/>
                  <a:gd name="connsiteX3" fmla="*/ 45869 w 161732"/>
                  <a:gd name="connsiteY3" fmla="*/ 642 h 168213"/>
                  <a:gd name="connsiteX4" fmla="*/ 151163 w 161732"/>
                  <a:gd name="connsiteY4" fmla="*/ 61602 h 168213"/>
                  <a:gd name="connsiteX5" fmla="*/ 151163 w 161732"/>
                  <a:gd name="connsiteY5" fmla="*/ 161355 h 168213"/>
                  <a:gd name="connsiteX6" fmla="*/ 79120 w 161732"/>
                  <a:gd name="connsiteY6" fmla="*/ 150271 h 1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32" h="168213">
                    <a:moveTo>
                      <a:pt x="79120" y="150271"/>
                    </a:moveTo>
                    <a:cubicBezTo>
                      <a:pt x="55106" y="140111"/>
                      <a:pt x="19083" y="119791"/>
                      <a:pt x="7076" y="100395"/>
                    </a:cubicBezTo>
                    <a:cubicBezTo>
                      <a:pt x="-4931" y="80999"/>
                      <a:pt x="611" y="50518"/>
                      <a:pt x="7076" y="33893"/>
                    </a:cubicBezTo>
                    <a:cubicBezTo>
                      <a:pt x="13541" y="17268"/>
                      <a:pt x="21854" y="-3976"/>
                      <a:pt x="45869" y="642"/>
                    </a:cubicBezTo>
                    <a:cubicBezTo>
                      <a:pt x="69883" y="5260"/>
                      <a:pt x="133614" y="34816"/>
                      <a:pt x="151163" y="61602"/>
                    </a:cubicBezTo>
                    <a:cubicBezTo>
                      <a:pt x="168712" y="88388"/>
                      <a:pt x="161323" y="144729"/>
                      <a:pt x="151163" y="161355"/>
                    </a:cubicBezTo>
                    <a:cubicBezTo>
                      <a:pt x="141003" y="177981"/>
                      <a:pt x="103134" y="160431"/>
                      <a:pt x="79120" y="15027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8" name="Freeform 17"/>
              <p:cNvSpPr/>
              <p:nvPr/>
            </p:nvSpPr>
            <p:spPr>
              <a:xfrm>
                <a:off x="671624" y="1662849"/>
                <a:ext cx="152452" cy="219871"/>
              </a:xfrm>
              <a:custGeom>
                <a:avLst/>
                <a:gdLst>
                  <a:gd name="connsiteX0" fmla="*/ 79120 w 161732"/>
                  <a:gd name="connsiteY0" fmla="*/ 150271 h 168213"/>
                  <a:gd name="connsiteX1" fmla="*/ 7076 w 161732"/>
                  <a:gd name="connsiteY1" fmla="*/ 100395 h 168213"/>
                  <a:gd name="connsiteX2" fmla="*/ 7076 w 161732"/>
                  <a:gd name="connsiteY2" fmla="*/ 33893 h 168213"/>
                  <a:gd name="connsiteX3" fmla="*/ 45869 w 161732"/>
                  <a:gd name="connsiteY3" fmla="*/ 642 h 168213"/>
                  <a:gd name="connsiteX4" fmla="*/ 151163 w 161732"/>
                  <a:gd name="connsiteY4" fmla="*/ 61602 h 168213"/>
                  <a:gd name="connsiteX5" fmla="*/ 151163 w 161732"/>
                  <a:gd name="connsiteY5" fmla="*/ 161355 h 168213"/>
                  <a:gd name="connsiteX6" fmla="*/ 79120 w 161732"/>
                  <a:gd name="connsiteY6" fmla="*/ 150271 h 1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32" h="168213">
                    <a:moveTo>
                      <a:pt x="79120" y="150271"/>
                    </a:moveTo>
                    <a:cubicBezTo>
                      <a:pt x="55106" y="140111"/>
                      <a:pt x="19083" y="119791"/>
                      <a:pt x="7076" y="100395"/>
                    </a:cubicBezTo>
                    <a:cubicBezTo>
                      <a:pt x="-4931" y="80999"/>
                      <a:pt x="611" y="50518"/>
                      <a:pt x="7076" y="33893"/>
                    </a:cubicBezTo>
                    <a:cubicBezTo>
                      <a:pt x="13541" y="17268"/>
                      <a:pt x="21854" y="-3976"/>
                      <a:pt x="45869" y="642"/>
                    </a:cubicBezTo>
                    <a:cubicBezTo>
                      <a:pt x="69883" y="5260"/>
                      <a:pt x="133614" y="34816"/>
                      <a:pt x="151163" y="61602"/>
                    </a:cubicBezTo>
                    <a:cubicBezTo>
                      <a:pt x="168712" y="88388"/>
                      <a:pt x="161323" y="144729"/>
                      <a:pt x="151163" y="161355"/>
                    </a:cubicBezTo>
                    <a:cubicBezTo>
                      <a:pt x="141003" y="177981"/>
                      <a:pt x="103134" y="160431"/>
                      <a:pt x="79120" y="15027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9" name="Freeform 18"/>
              <p:cNvSpPr/>
              <p:nvPr/>
            </p:nvSpPr>
            <p:spPr>
              <a:xfrm rot="12064176">
                <a:off x="598764" y="1636935"/>
                <a:ext cx="149151" cy="107446"/>
              </a:xfrm>
              <a:custGeom>
                <a:avLst/>
                <a:gdLst>
                  <a:gd name="connsiteX0" fmla="*/ 124191 w 149151"/>
                  <a:gd name="connsiteY0" fmla="*/ 246 h 107446"/>
                  <a:gd name="connsiteX1" fmla="*/ 29980 w 149151"/>
                  <a:gd name="connsiteY1" fmla="*/ 33497 h 107446"/>
                  <a:gd name="connsiteX2" fmla="*/ 2271 w 149151"/>
                  <a:gd name="connsiteY2" fmla="*/ 88915 h 107446"/>
                  <a:gd name="connsiteX3" fmla="*/ 79857 w 149151"/>
                  <a:gd name="connsiteY3" fmla="*/ 105540 h 107446"/>
                  <a:gd name="connsiteX4" fmla="*/ 146359 w 149151"/>
                  <a:gd name="connsiteY4" fmla="*/ 50122 h 107446"/>
                  <a:gd name="connsiteX5" fmla="*/ 124191 w 149151"/>
                  <a:gd name="connsiteY5" fmla="*/ 246 h 1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151" h="107446">
                    <a:moveTo>
                      <a:pt x="124191" y="246"/>
                    </a:moveTo>
                    <a:cubicBezTo>
                      <a:pt x="104795" y="-2525"/>
                      <a:pt x="50300" y="18719"/>
                      <a:pt x="29980" y="33497"/>
                    </a:cubicBezTo>
                    <a:cubicBezTo>
                      <a:pt x="9660" y="48275"/>
                      <a:pt x="-6042" y="76908"/>
                      <a:pt x="2271" y="88915"/>
                    </a:cubicBezTo>
                    <a:cubicBezTo>
                      <a:pt x="10584" y="100922"/>
                      <a:pt x="55842" y="112005"/>
                      <a:pt x="79857" y="105540"/>
                    </a:cubicBezTo>
                    <a:cubicBezTo>
                      <a:pt x="103872" y="99075"/>
                      <a:pt x="138046" y="66747"/>
                      <a:pt x="146359" y="50122"/>
                    </a:cubicBezTo>
                    <a:cubicBezTo>
                      <a:pt x="154672" y="33497"/>
                      <a:pt x="143587" y="3017"/>
                      <a:pt x="124191" y="246"/>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grpSp>
      </p:grpSp>
      <p:grpSp>
        <p:nvGrpSpPr>
          <p:cNvPr id="51" name="Group 50"/>
          <p:cNvGrpSpPr/>
          <p:nvPr/>
        </p:nvGrpSpPr>
        <p:grpSpPr>
          <a:xfrm>
            <a:off x="9751262" y="1683793"/>
            <a:ext cx="2137081" cy="2137081"/>
            <a:chOff x="9894842" y="1158801"/>
            <a:chExt cx="2137081" cy="2137081"/>
          </a:xfrm>
        </p:grpSpPr>
        <p:sp>
          <p:nvSpPr>
            <p:cNvPr id="179" name="Oval 178"/>
            <p:cNvSpPr/>
            <p:nvPr/>
          </p:nvSpPr>
          <p:spPr>
            <a:xfrm>
              <a:off x="9894842" y="1158801"/>
              <a:ext cx="2137081" cy="2137081"/>
            </a:xfrm>
            <a:prstGeom prst="ellipse">
              <a:avLst/>
            </a:prstGeom>
            <a:solidFill>
              <a:srgbClr val="FFF2CC"/>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10919003" y="1476121"/>
              <a:ext cx="97000" cy="1684713"/>
            </a:xfrm>
            <a:custGeom>
              <a:avLst/>
              <a:gdLst>
                <a:gd name="connsiteX0" fmla="*/ 88669 w 97000"/>
                <a:gd name="connsiteY0" fmla="*/ 1684713 h 1684713"/>
                <a:gd name="connsiteX1" fmla="*/ 94211 w 97000"/>
                <a:gd name="connsiteY1" fmla="*/ 1241367 h 1684713"/>
                <a:gd name="connsiteX2" fmla="*/ 49877 w 97000"/>
                <a:gd name="connsiteY2" fmla="*/ 676102 h 1684713"/>
                <a:gd name="connsiteX3" fmla="*/ 33251 w 97000"/>
                <a:gd name="connsiteY3" fmla="*/ 310342 h 1684713"/>
                <a:gd name="connsiteX4" fmla="*/ 0 w 97000"/>
                <a:gd name="connsiteY4" fmla="*/ 0 h 168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00" h="1684713">
                  <a:moveTo>
                    <a:pt x="88669" y="1684713"/>
                  </a:moveTo>
                  <a:cubicBezTo>
                    <a:pt x="94672" y="1547091"/>
                    <a:pt x="100676" y="1409469"/>
                    <a:pt x="94211" y="1241367"/>
                  </a:cubicBezTo>
                  <a:cubicBezTo>
                    <a:pt x="87746" y="1073265"/>
                    <a:pt x="60037" y="831273"/>
                    <a:pt x="49877" y="676102"/>
                  </a:cubicBezTo>
                  <a:cubicBezTo>
                    <a:pt x="39717" y="520931"/>
                    <a:pt x="41564" y="423026"/>
                    <a:pt x="33251" y="310342"/>
                  </a:cubicBezTo>
                  <a:cubicBezTo>
                    <a:pt x="24938" y="197658"/>
                    <a:pt x="0" y="0"/>
                    <a:pt x="0"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0968880" y="1985968"/>
              <a:ext cx="160712" cy="166255"/>
            </a:xfrm>
            <a:custGeom>
              <a:avLst/>
              <a:gdLst>
                <a:gd name="connsiteX0" fmla="*/ 0 w 160712"/>
                <a:gd name="connsiteY0" fmla="*/ 166255 h 166255"/>
                <a:gd name="connsiteX1" fmla="*/ 72043 w 160712"/>
                <a:gd name="connsiteY1" fmla="*/ 72044 h 166255"/>
                <a:gd name="connsiteX2" fmla="*/ 144087 w 160712"/>
                <a:gd name="connsiteY2" fmla="*/ 27709 h 166255"/>
                <a:gd name="connsiteX3" fmla="*/ 160712 w 160712"/>
                <a:gd name="connsiteY3" fmla="*/ 0 h 166255"/>
                <a:gd name="connsiteX4" fmla="*/ 160712 w 160712"/>
                <a:gd name="connsiteY4" fmla="*/ 0 h 166255"/>
                <a:gd name="connsiteX5" fmla="*/ 160712 w 160712"/>
                <a:gd name="connsiteY5" fmla="*/ 0 h 16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12" h="166255">
                  <a:moveTo>
                    <a:pt x="0" y="166255"/>
                  </a:moveTo>
                  <a:cubicBezTo>
                    <a:pt x="24014" y="130695"/>
                    <a:pt x="48029" y="95135"/>
                    <a:pt x="72043" y="72044"/>
                  </a:cubicBezTo>
                  <a:cubicBezTo>
                    <a:pt x="96057" y="48953"/>
                    <a:pt x="129309" y="39716"/>
                    <a:pt x="144087" y="27709"/>
                  </a:cubicBezTo>
                  <a:cubicBezTo>
                    <a:pt x="158865" y="15702"/>
                    <a:pt x="160712" y="0"/>
                    <a:pt x="160712" y="0"/>
                  </a:cubicBezTo>
                  <a:lnTo>
                    <a:pt x="160712" y="0"/>
                  </a:lnTo>
                  <a:lnTo>
                    <a:pt x="160712"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0891294" y="1958259"/>
              <a:ext cx="72044" cy="188422"/>
            </a:xfrm>
            <a:custGeom>
              <a:avLst/>
              <a:gdLst>
                <a:gd name="connsiteX0" fmla="*/ 0 w 72044"/>
                <a:gd name="connsiteY0" fmla="*/ 0 h 188422"/>
                <a:gd name="connsiteX1" fmla="*/ 38793 w 72044"/>
                <a:gd name="connsiteY1" fmla="*/ 105295 h 188422"/>
                <a:gd name="connsiteX2" fmla="*/ 72044 w 72044"/>
                <a:gd name="connsiteY2" fmla="*/ 188422 h 188422"/>
              </a:gdLst>
              <a:ahLst/>
              <a:cxnLst>
                <a:cxn ang="0">
                  <a:pos x="connsiteX0" y="connsiteY0"/>
                </a:cxn>
                <a:cxn ang="0">
                  <a:pos x="connsiteX1" y="connsiteY1"/>
                </a:cxn>
                <a:cxn ang="0">
                  <a:pos x="connsiteX2" y="connsiteY2"/>
                </a:cxn>
              </a:cxnLst>
              <a:rect l="l" t="t" r="r" b="b"/>
              <a:pathLst>
                <a:path w="72044" h="188422">
                  <a:moveTo>
                    <a:pt x="0" y="0"/>
                  </a:moveTo>
                  <a:cubicBezTo>
                    <a:pt x="13393" y="36945"/>
                    <a:pt x="26786" y="73891"/>
                    <a:pt x="38793" y="105295"/>
                  </a:cubicBezTo>
                  <a:cubicBezTo>
                    <a:pt x="50800" y="136699"/>
                    <a:pt x="72044" y="188422"/>
                    <a:pt x="72044" y="18842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0846960" y="2074637"/>
              <a:ext cx="121920" cy="77586"/>
            </a:xfrm>
            <a:custGeom>
              <a:avLst/>
              <a:gdLst>
                <a:gd name="connsiteX0" fmla="*/ 0 w 121920"/>
                <a:gd name="connsiteY0" fmla="*/ 0 h 77586"/>
                <a:gd name="connsiteX1" fmla="*/ 60960 w 121920"/>
                <a:gd name="connsiteY1" fmla="*/ 49877 h 77586"/>
                <a:gd name="connsiteX2" fmla="*/ 121920 w 121920"/>
                <a:gd name="connsiteY2" fmla="*/ 77586 h 77586"/>
                <a:gd name="connsiteX3" fmla="*/ 121920 w 121920"/>
                <a:gd name="connsiteY3" fmla="*/ 77586 h 77586"/>
              </a:gdLst>
              <a:ahLst/>
              <a:cxnLst>
                <a:cxn ang="0">
                  <a:pos x="connsiteX0" y="connsiteY0"/>
                </a:cxn>
                <a:cxn ang="0">
                  <a:pos x="connsiteX1" y="connsiteY1"/>
                </a:cxn>
                <a:cxn ang="0">
                  <a:pos x="connsiteX2" y="connsiteY2"/>
                </a:cxn>
                <a:cxn ang="0">
                  <a:pos x="connsiteX3" y="connsiteY3"/>
                </a:cxn>
              </a:cxnLst>
              <a:rect l="l" t="t" r="r" b="b"/>
              <a:pathLst>
                <a:path w="121920" h="77586">
                  <a:moveTo>
                    <a:pt x="0" y="0"/>
                  </a:moveTo>
                  <a:cubicBezTo>
                    <a:pt x="20320" y="18473"/>
                    <a:pt x="40640" y="36946"/>
                    <a:pt x="60960" y="49877"/>
                  </a:cubicBezTo>
                  <a:cubicBezTo>
                    <a:pt x="81280" y="62808"/>
                    <a:pt x="121920" y="77586"/>
                    <a:pt x="121920" y="77586"/>
                  </a:cubicBezTo>
                  <a:lnTo>
                    <a:pt x="121920" y="775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0952254" y="1664543"/>
              <a:ext cx="116378" cy="149629"/>
            </a:xfrm>
            <a:custGeom>
              <a:avLst/>
              <a:gdLst>
                <a:gd name="connsiteX0" fmla="*/ 116378 w 116378"/>
                <a:gd name="connsiteY0" fmla="*/ 0 h 149629"/>
                <a:gd name="connsiteX1" fmla="*/ 66502 w 116378"/>
                <a:gd name="connsiteY1" fmla="*/ 94211 h 149629"/>
                <a:gd name="connsiteX2" fmla="*/ 0 w 116378"/>
                <a:gd name="connsiteY2" fmla="*/ 149629 h 149629"/>
              </a:gdLst>
              <a:ahLst/>
              <a:cxnLst>
                <a:cxn ang="0">
                  <a:pos x="connsiteX0" y="connsiteY0"/>
                </a:cxn>
                <a:cxn ang="0">
                  <a:pos x="connsiteX1" y="connsiteY1"/>
                </a:cxn>
                <a:cxn ang="0">
                  <a:pos x="connsiteX2" y="connsiteY2"/>
                </a:cxn>
              </a:cxnLst>
              <a:rect l="l" t="t" r="r" b="b"/>
              <a:pathLst>
                <a:path w="116378" h="149629">
                  <a:moveTo>
                    <a:pt x="116378" y="0"/>
                  </a:moveTo>
                  <a:cubicBezTo>
                    <a:pt x="99753" y="31404"/>
                    <a:pt x="85898" y="69273"/>
                    <a:pt x="66502" y="94211"/>
                  </a:cubicBezTo>
                  <a:cubicBezTo>
                    <a:pt x="47106" y="119149"/>
                    <a:pt x="0" y="149629"/>
                    <a:pt x="0" y="149629"/>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10802625" y="1742128"/>
              <a:ext cx="149629" cy="77586"/>
            </a:xfrm>
            <a:custGeom>
              <a:avLst/>
              <a:gdLst>
                <a:gd name="connsiteX0" fmla="*/ 0 w 149629"/>
                <a:gd name="connsiteY0" fmla="*/ 0 h 77586"/>
                <a:gd name="connsiteX1" fmla="*/ 83127 w 149629"/>
                <a:gd name="connsiteY1" fmla="*/ 49877 h 77586"/>
                <a:gd name="connsiteX2" fmla="*/ 149629 w 149629"/>
                <a:gd name="connsiteY2" fmla="*/ 77586 h 77586"/>
              </a:gdLst>
              <a:ahLst/>
              <a:cxnLst>
                <a:cxn ang="0">
                  <a:pos x="connsiteX0" y="connsiteY0"/>
                </a:cxn>
                <a:cxn ang="0">
                  <a:pos x="connsiteX1" y="connsiteY1"/>
                </a:cxn>
                <a:cxn ang="0">
                  <a:pos x="connsiteX2" y="connsiteY2"/>
                </a:cxn>
              </a:cxnLst>
              <a:rect l="l" t="t" r="r" b="b"/>
              <a:pathLst>
                <a:path w="149629" h="77586">
                  <a:moveTo>
                    <a:pt x="0" y="0"/>
                  </a:moveTo>
                  <a:cubicBezTo>
                    <a:pt x="29094" y="18473"/>
                    <a:pt x="58189" y="36946"/>
                    <a:pt x="83127" y="49877"/>
                  </a:cubicBezTo>
                  <a:cubicBezTo>
                    <a:pt x="108065" y="62808"/>
                    <a:pt x="149629" y="77586"/>
                    <a:pt x="149629" y="7758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0852502" y="1642375"/>
              <a:ext cx="99752" cy="171797"/>
            </a:xfrm>
            <a:custGeom>
              <a:avLst/>
              <a:gdLst>
                <a:gd name="connsiteX0" fmla="*/ 0 w 99752"/>
                <a:gd name="connsiteY0" fmla="*/ 0 h 171797"/>
                <a:gd name="connsiteX1" fmla="*/ 60960 w 99752"/>
                <a:gd name="connsiteY1" fmla="*/ 83128 h 171797"/>
                <a:gd name="connsiteX2" fmla="*/ 99752 w 99752"/>
                <a:gd name="connsiteY2" fmla="*/ 171797 h 171797"/>
              </a:gdLst>
              <a:ahLst/>
              <a:cxnLst>
                <a:cxn ang="0">
                  <a:pos x="connsiteX0" y="connsiteY0"/>
                </a:cxn>
                <a:cxn ang="0">
                  <a:pos x="connsiteX1" y="connsiteY1"/>
                </a:cxn>
                <a:cxn ang="0">
                  <a:pos x="connsiteX2" y="connsiteY2"/>
                </a:cxn>
              </a:cxnLst>
              <a:rect l="l" t="t" r="r" b="b"/>
              <a:pathLst>
                <a:path w="99752" h="171797">
                  <a:moveTo>
                    <a:pt x="0" y="0"/>
                  </a:moveTo>
                  <a:cubicBezTo>
                    <a:pt x="22167" y="27247"/>
                    <a:pt x="44335" y="54495"/>
                    <a:pt x="60960" y="83128"/>
                  </a:cubicBezTo>
                  <a:cubicBezTo>
                    <a:pt x="77585" y="111761"/>
                    <a:pt x="99752" y="171797"/>
                    <a:pt x="99752" y="171797"/>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0891294" y="1427491"/>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054778" y="1629769"/>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1112964" y="1942883"/>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0763834" y="1715666"/>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0813709" y="1610373"/>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0858045" y="1915176"/>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819250" y="2031549"/>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1013214" y="2578943"/>
              <a:ext cx="160713" cy="116378"/>
            </a:xfrm>
            <a:custGeom>
              <a:avLst/>
              <a:gdLst>
                <a:gd name="connsiteX0" fmla="*/ 0 w 160713"/>
                <a:gd name="connsiteY0" fmla="*/ 116378 h 116378"/>
                <a:gd name="connsiteX1" fmla="*/ 77586 w 160713"/>
                <a:gd name="connsiteY1" fmla="*/ 66502 h 116378"/>
                <a:gd name="connsiteX2" fmla="*/ 160713 w 160713"/>
                <a:gd name="connsiteY2" fmla="*/ 0 h 116378"/>
              </a:gdLst>
              <a:ahLst/>
              <a:cxnLst>
                <a:cxn ang="0">
                  <a:pos x="connsiteX0" y="connsiteY0"/>
                </a:cxn>
                <a:cxn ang="0">
                  <a:pos x="connsiteX1" y="connsiteY1"/>
                </a:cxn>
                <a:cxn ang="0">
                  <a:pos x="connsiteX2" y="connsiteY2"/>
                </a:cxn>
              </a:cxnLst>
              <a:rect l="l" t="t" r="r" b="b"/>
              <a:pathLst>
                <a:path w="160713" h="116378">
                  <a:moveTo>
                    <a:pt x="0" y="116378"/>
                  </a:moveTo>
                  <a:cubicBezTo>
                    <a:pt x="25400" y="101138"/>
                    <a:pt x="50801" y="85898"/>
                    <a:pt x="77586" y="66502"/>
                  </a:cubicBezTo>
                  <a:cubicBezTo>
                    <a:pt x="104372" y="47106"/>
                    <a:pt x="160713" y="0"/>
                    <a:pt x="160713"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1176693" y="2538628"/>
              <a:ext cx="45719" cy="4571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0921762" y="1473210"/>
              <a:ext cx="74018" cy="1690255"/>
            </a:xfrm>
            <a:custGeom>
              <a:avLst/>
              <a:gdLst>
                <a:gd name="connsiteX0" fmla="*/ 88669 w 97000"/>
                <a:gd name="connsiteY0" fmla="*/ 1684713 h 1684713"/>
                <a:gd name="connsiteX1" fmla="*/ 94211 w 97000"/>
                <a:gd name="connsiteY1" fmla="*/ 1241367 h 1684713"/>
                <a:gd name="connsiteX2" fmla="*/ 49877 w 97000"/>
                <a:gd name="connsiteY2" fmla="*/ 676102 h 1684713"/>
                <a:gd name="connsiteX3" fmla="*/ 33251 w 97000"/>
                <a:gd name="connsiteY3" fmla="*/ 310342 h 1684713"/>
                <a:gd name="connsiteX4" fmla="*/ 0 w 97000"/>
                <a:gd name="connsiteY4" fmla="*/ 0 h 1684713"/>
                <a:gd name="connsiteX0" fmla="*/ 88669 w 97818"/>
                <a:gd name="connsiteY0" fmla="*/ 1684713 h 1684713"/>
                <a:gd name="connsiteX1" fmla="*/ 94211 w 97818"/>
                <a:gd name="connsiteY1" fmla="*/ 1241367 h 1684713"/>
                <a:gd name="connsiteX2" fmla="*/ 38793 w 97818"/>
                <a:gd name="connsiteY2" fmla="*/ 692728 h 1684713"/>
                <a:gd name="connsiteX3" fmla="*/ 33251 w 97818"/>
                <a:gd name="connsiteY3" fmla="*/ 310342 h 1684713"/>
                <a:gd name="connsiteX4" fmla="*/ 0 w 97818"/>
                <a:gd name="connsiteY4" fmla="*/ 0 h 1684713"/>
                <a:gd name="connsiteX0" fmla="*/ 88669 w 90099"/>
                <a:gd name="connsiteY0" fmla="*/ 1684713 h 1684713"/>
                <a:gd name="connsiteX1" fmla="*/ 72044 w 90099"/>
                <a:gd name="connsiteY1" fmla="*/ 1246908 h 1684713"/>
                <a:gd name="connsiteX2" fmla="*/ 38793 w 90099"/>
                <a:gd name="connsiteY2" fmla="*/ 692728 h 1684713"/>
                <a:gd name="connsiteX3" fmla="*/ 33251 w 90099"/>
                <a:gd name="connsiteY3" fmla="*/ 310342 h 1684713"/>
                <a:gd name="connsiteX4" fmla="*/ 0 w 90099"/>
                <a:gd name="connsiteY4" fmla="*/ 0 h 1684713"/>
                <a:gd name="connsiteX0" fmla="*/ 66502 w 74018"/>
                <a:gd name="connsiteY0" fmla="*/ 1690255 h 1690255"/>
                <a:gd name="connsiteX1" fmla="*/ 72044 w 74018"/>
                <a:gd name="connsiteY1" fmla="*/ 1246908 h 1690255"/>
                <a:gd name="connsiteX2" fmla="*/ 38793 w 74018"/>
                <a:gd name="connsiteY2" fmla="*/ 692728 h 1690255"/>
                <a:gd name="connsiteX3" fmla="*/ 33251 w 74018"/>
                <a:gd name="connsiteY3" fmla="*/ 310342 h 1690255"/>
                <a:gd name="connsiteX4" fmla="*/ 0 w 74018"/>
                <a:gd name="connsiteY4" fmla="*/ 0 h 1690255"/>
                <a:gd name="connsiteX0" fmla="*/ 66502 w 74018"/>
                <a:gd name="connsiteY0" fmla="*/ 1690255 h 1690255"/>
                <a:gd name="connsiteX1" fmla="*/ 72044 w 74018"/>
                <a:gd name="connsiteY1" fmla="*/ 1246908 h 1690255"/>
                <a:gd name="connsiteX2" fmla="*/ 38793 w 74018"/>
                <a:gd name="connsiteY2" fmla="*/ 692728 h 1690255"/>
                <a:gd name="connsiteX3" fmla="*/ 27709 w 74018"/>
                <a:gd name="connsiteY3" fmla="*/ 315883 h 1690255"/>
                <a:gd name="connsiteX4" fmla="*/ 0 w 74018"/>
                <a:gd name="connsiteY4" fmla="*/ 0 h 1690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18" h="1690255">
                  <a:moveTo>
                    <a:pt x="66502" y="1690255"/>
                  </a:moveTo>
                  <a:cubicBezTo>
                    <a:pt x="72505" y="1552633"/>
                    <a:pt x="76662" y="1413162"/>
                    <a:pt x="72044" y="1246908"/>
                  </a:cubicBezTo>
                  <a:cubicBezTo>
                    <a:pt x="67426" y="1080654"/>
                    <a:pt x="46182" y="847899"/>
                    <a:pt x="38793" y="692728"/>
                  </a:cubicBezTo>
                  <a:cubicBezTo>
                    <a:pt x="31404" y="537557"/>
                    <a:pt x="34175" y="431338"/>
                    <a:pt x="27709" y="315883"/>
                  </a:cubicBezTo>
                  <a:cubicBezTo>
                    <a:pt x="21244" y="200428"/>
                    <a:pt x="0" y="0"/>
                    <a:pt x="0"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43969" y="2387980"/>
            <a:ext cx="2137081" cy="2137081"/>
            <a:chOff x="243969" y="2387980"/>
            <a:chExt cx="2137081" cy="2137081"/>
          </a:xfrm>
        </p:grpSpPr>
        <p:sp>
          <p:nvSpPr>
            <p:cNvPr id="181" name="Oval 180"/>
            <p:cNvSpPr/>
            <p:nvPr/>
          </p:nvSpPr>
          <p:spPr>
            <a:xfrm>
              <a:off x="243969" y="2387980"/>
              <a:ext cx="2137081" cy="2137081"/>
            </a:xfrm>
            <a:prstGeom prst="ellipse">
              <a:avLst/>
            </a:prstGeom>
            <a:solidFill>
              <a:srgbClr val="ED7D3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93"/>
            <p:cNvGrpSpPr/>
            <p:nvPr/>
          </p:nvGrpSpPr>
          <p:grpSpPr>
            <a:xfrm rot="6393662">
              <a:off x="1081501" y="3090488"/>
              <a:ext cx="468442" cy="594548"/>
              <a:chOff x="459834" y="1636935"/>
              <a:chExt cx="468442" cy="594548"/>
            </a:xfrm>
            <a:solidFill>
              <a:srgbClr val="804002">
                <a:alpha val="50196"/>
              </a:srgbClr>
            </a:solidFill>
          </p:grpSpPr>
          <p:sp>
            <p:nvSpPr>
              <p:cNvPr id="195" name="Freeform 194"/>
              <p:cNvSpPr/>
              <p:nvPr/>
            </p:nvSpPr>
            <p:spPr>
              <a:xfrm>
                <a:off x="680413" y="1967688"/>
                <a:ext cx="195952" cy="162417"/>
              </a:xfrm>
              <a:custGeom>
                <a:avLst/>
                <a:gdLst>
                  <a:gd name="connsiteX0" fmla="*/ 51107 w 195952"/>
                  <a:gd name="connsiteY0" fmla="*/ 5199 h 162417"/>
                  <a:gd name="connsiteX1" fmla="*/ 150860 w 195952"/>
                  <a:gd name="connsiteY1" fmla="*/ 10741 h 162417"/>
                  <a:gd name="connsiteX2" fmla="*/ 195194 w 195952"/>
                  <a:gd name="connsiteY2" fmla="*/ 99410 h 162417"/>
                  <a:gd name="connsiteX3" fmla="*/ 117609 w 195952"/>
                  <a:gd name="connsiteY3" fmla="*/ 160370 h 162417"/>
                  <a:gd name="connsiteX4" fmla="*/ 28940 w 195952"/>
                  <a:gd name="connsiteY4" fmla="*/ 138202 h 162417"/>
                  <a:gd name="connsiteX5" fmla="*/ 1231 w 195952"/>
                  <a:gd name="connsiteY5" fmla="*/ 43992 h 162417"/>
                  <a:gd name="connsiteX6" fmla="*/ 51107 w 195952"/>
                  <a:gd name="connsiteY6" fmla="*/ 5199 h 16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52" h="162417">
                    <a:moveTo>
                      <a:pt x="51107" y="5199"/>
                    </a:moveTo>
                    <a:cubicBezTo>
                      <a:pt x="76045" y="-343"/>
                      <a:pt x="126846" y="-4961"/>
                      <a:pt x="150860" y="10741"/>
                    </a:cubicBezTo>
                    <a:cubicBezTo>
                      <a:pt x="174875" y="26443"/>
                      <a:pt x="200736" y="74472"/>
                      <a:pt x="195194" y="99410"/>
                    </a:cubicBezTo>
                    <a:cubicBezTo>
                      <a:pt x="189652" y="124348"/>
                      <a:pt x="145318" y="153905"/>
                      <a:pt x="117609" y="160370"/>
                    </a:cubicBezTo>
                    <a:cubicBezTo>
                      <a:pt x="89900" y="166835"/>
                      <a:pt x="48336" y="157598"/>
                      <a:pt x="28940" y="138202"/>
                    </a:cubicBezTo>
                    <a:cubicBezTo>
                      <a:pt x="9544" y="118806"/>
                      <a:pt x="-4311" y="64312"/>
                      <a:pt x="1231" y="43992"/>
                    </a:cubicBezTo>
                    <a:cubicBezTo>
                      <a:pt x="6773" y="23672"/>
                      <a:pt x="26169" y="10741"/>
                      <a:pt x="51107" y="519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96" name="Freeform 195"/>
              <p:cNvSpPr/>
              <p:nvPr/>
            </p:nvSpPr>
            <p:spPr>
              <a:xfrm>
                <a:off x="617254" y="1754887"/>
                <a:ext cx="174616" cy="201571"/>
              </a:xfrm>
              <a:custGeom>
                <a:avLst/>
                <a:gdLst>
                  <a:gd name="connsiteX0" fmla="*/ 103182 w 174616"/>
                  <a:gd name="connsiteY0" fmla="*/ 7411 h 201571"/>
                  <a:gd name="connsiteX1" fmla="*/ 14513 w 174616"/>
                  <a:gd name="connsiteY1" fmla="*/ 40662 h 201571"/>
                  <a:gd name="connsiteX2" fmla="*/ 8971 w 174616"/>
                  <a:gd name="connsiteY2" fmla="*/ 129331 h 201571"/>
                  <a:gd name="connsiteX3" fmla="*/ 103182 w 174616"/>
                  <a:gd name="connsiteY3" fmla="*/ 201374 h 201571"/>
                  <a:gd name="connsiteX4" fmla="*/ 169684 w 174616"/>
                  <a:gd name="connsiteY4" fmla="*/ 145956 h 201571"/>
                  <a:gd name="connsiteX5" fmla="*/ 164142 w 174616"/>
                  <a:gd name="connsiteY5" fmla="*/ 12953 h 201571"/>
                  <a:gd name="connsiteX6" fmla="*/ 103182 w 174616"/>
                  <a:gd name="connsiteY6" fmla="*/ 7411 h 20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616" h="201571">
                    <a:moveTo>
                      <a:pt x="103182" y="7411"/>
                    </a:moveTo>
                    <a:cubicBezTo>
                      <a:pt x="78244" y="12029"/>
                      <a:pt x="30215" y="20342"/>
                      <a:pt x="14513" y="40662"/>
                    </a:cubicBezTo>
                    <a:cubicBezTo>
                      <a:pt x="-1189" y="60982"/>
                      <a:pt x="-5807" y="102546"/>
                      <a:pt x="8971" y="129331"/>
                    </a:cubicBezTo>
                    <a:cubicBezTo>
                      <a:pt x="23749" y="156116"/>
                      <a:pt x="76396" y="198603"/>
                      <a:pt x="103182" y="201374"/>
                    </a:cubicBezTo>
                    <a:cubicBezTo>
                      <a:pt x="129968" y="204145"/>
                      <a:pt x="159524" y="177359"/>
                      <a:pt x="169684" y="145956"/>
                    </a:cubicBezTo>
                    <a:cubicBezTo>
                      <a:pt x="179844" y="114553"/>
                      <a:pt x="172455" y="35120"/>
                      <a:pt x="164142" y="12953"/>
                    </a:cubicBezTo>
                    <a:cubicBezTo>
                      <a:pt x="155829" y="-9214"/>
                      <a:pt x="128120" y="2793"/>
                      <a:pt x="103182" y="741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97" name="Freeform 196"/>
              <p:cNvSpPr/>
              <p:nvPr/>
            </p:nvSpPr>
            <p:spPr>
              <a:xfrm>
                <a:off x="459834" y="1734589"/>
                <a:ext cx="177738" cy="174877"/>
              </a:xfrm>
              <a:custGeom>
                <a:avLst/>
                <a:gdLst>
                  <a:gd name="connsiteX0" fmla="*/ 110973 w 177738"/>
                  <a:gd name="connsiteY0" fmla="*/ 0 h 174877"/>
                  <a:gd name="connsiteX1" fmla="*/ 16762 w 177738"/>
                  <a:gd name="connsiteY1" fmla="*/ 38792 h 174877"/>
                  <a:gd name="connsiteX2" fmla="*/ 11220 w 177738"/>
                  <a:gd name="connsiteY2" fmla="*/ 149629 h 174877"/>
                  <a:gd name="connsiteX3" fmla="*/ 133140 w 177738"/>
                  <a:gd name="connsiteY3" fmla="*/ 166254 h 174877"/>
                  <a:gd name="connsiteX4" fmla="*/ 177475 w 177738"/>
                  <a:gd name="connsiteY4" fmla="*/ 38792 h 174877"/>
                  <a:gd name="connsiteX5" fmla="*/ 110973 w 177738"/>
                  <a:gd name="connsiteY5" fmla="*/ 0 h 17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738" h="174877">
                    <a:moveTo>
                      <a:pt x="110973" y="0"/>
                    </a:moveTo>
                    <a:cubicBezTo>
                      <a:pt x="84188" y="0"/>
                      <a:pt x="33387" y="13854"/>
                      <a:pt x="16762" y="38792"/>
                    </a:cubicBezTo>
                    <a:cubicBezTo>
                      <a:pt x="137" y="63730"/>
                      <a:pt x="-8176" y="128386"/>
                      <a:pt x="11220" y="149629"/>
                    </a:cubicBezTo>
                    <a:cubicBezTo>
                      <a:pt x="30616" y="170872"/>
                      <a:pt x="105431" y="184727"/>
                      <a:pt x="133140" y="166254"/>
                    </a:cubicBezTo>
                    <a:cubicBezTo>
                      <a:pt x="160849" y="147781"/>
                      <a:pt x="180246" y="65578"/>
                      <a:pt x="177475" y="38792"/>
                    </a:cubicBezTo>
                    <a:cubicBezTo>
                      <a:pt x="174704" y="12007"/>
                      <a:pt x="137758" y="0"/>
                      <a:pt x="110973" y="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98" name="Freeform 197"/>
              <p:cNvSpPr/>
              <p:nvPr/>
            </p:nvSpPr>
            <p:spPr>
              <a:xfrm>
                <a:off x="490961" y="1913955"/>
                <a:ext cx="180663" cy="147884"/>
              </a:xfrm>
              <a:custGeom>
                <a:avLst/>
                <a:gdLst>
                  <a:gd name="connsiteX0" fmla="*/ 96472 w 180663"/>
                  <a:gd name="connsiteY0" fmla="*/ 147601 h 147884"/>
                  <a:gd name="connsiteX1" fmla="*/ 179599 w 180663"/>
                  <a:gd name="connsiteY1" fmla="*/ 75557 h 147884"/>
                  <a:gd name="connsiteX2" fmla="*/ 135264 w 180663"/>
                  <a:gd name="connsiteY2" fmla="*/ 3514 h 147884"/>
                  <a:gd name="connsiteX3" fmla="*/ 18886 w 180663"/>
                  <a:gd name="connsiteY3" fmla="*/ 20139 h 147884"/>
                  <a:gd name="connsiteX4" fmla="*/ 7803 w 180663"/>
                  <a:gd name="connsiteY4" fmla="*/ 97725 h 147884"/>
                  <a:gd name="connsiteX5" fmla="*/ 96472 w 180663"/>
                  <a:gd name="connsiteY5" fmla="*/ 147601 h 14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63" h="147884">
                    <a:moveTo>
                      <a:pt x="96472" y="147601"/>
                    </a:moveTo>
                    <a:cubicBezTo>
                      <a:pt x="125105" y="143906"/>
                      <a:pt x="173134" y="99571"/>
                      <a:pt x="179599" y="75557"/>
                    </a:cubicBezTo>
                    <a:cubicBezTo>
                      <a:pt x="186064" y="51542"/>
                      <a:pt x="162049" y="12750"/>
                      <a:pt x="135264" y="3514"/>
                    </a:cubicBezTo>
                    <a:cubicBezTo>
                      <a:pt x="108479" y="-5722"/>
                      <a:pt x="40129" y="4437"/>
                      <a:pt x="18886" y="20139"/>
                    </a:cubicBezTo>
                    <a:cubicBezTo>
                      <a:pt x="-2357" y="35841"/>
                      <a:pt x="-5128" y="77405"/>
                      <a:pt x="7803" y="97725"/>
                    </a:cubicBezTo>
                    <a:cubicBezTo>
                      <a:pt x="20734" y="118045"/>
                      <a:pt x="67839" y="151296"/>
                      <a:pt x="96472" y="14760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99" name="Freeform 198"/>
              <p:cNvSpPr/>
              <p:nvPr/>
            </p:nvSpPr>
            <p:spPr>
              <a:xfrm>
                <a:off x="553699" y="2043274"/>
                <a:ext cx="177866" cy="147476"/>
              </a:xfrm>
              <a:custGeom>
                <a:avLst/>
                <a:gdLst>
                  <a:gd name="connsiteX0" fmla="*/ 83610 w 177866"/>
                  <a:gd name="connsiteY0" fmla="*/ 145744 h 147476"/>
                  <a:gd name="connsiteX1" fmla="*/ 177821 w 177866"/>
                  <a:gd name="connsiteY1" fmla="*/ 101409 h 147476"/>
                  <a:gd name="connsiteX2" fmla="*/ 94694 w 177866"/>
                  <a:gd name="connsiteY2" fmla="*/ 1656 h 147476"/>
                  <a:gd name="connsiteX3" fmla="*/ 483 w 177866"/>
                  <a:gd name="connsiteY3" fmla="*/ 45991 h 147476"/>
                  <a:gd name="connsiteX4" fmla="*/ 83610 w 177866"/>
                  <a:gd name="connsiteY4" fmla="*/ 145744 h 14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66" h="147476">
                    <a:moveTo>
                      <a:pt x="83610" y="145744"/>
                    </a:moveTo>
                    <a:cubicBezTo>
                      <a:pt x="113166" y="154980"/>
                      <a:pt x="175974" y="125424"/>
                      <a:pt x="177821" y="101409"/>
                    </a:cubicBezTo>
                    <a:cubicBezTo>
                      <a:pt x="179668" y="77394"/>
                      <a:pt x="124250" y="10892"/>
                      <a:pt x="94694" y="1656"/>
                    </a:cubicBezTo>
                    <a:cubicBezTo>
                      <a:pt x="65138" y="-7580"/>
                      <a:pt x="6948" y="23824"/>
                      <a:pt x="483" y="45991"/>
                    </a:cubicBezTo>
                    <a:cubicBezTo>
                      <a:pt x="-5982" y="68158"/>
                      <a:pt x="54054" y="136508"/>
                      <a:pt x="83610" y="145744"/>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0" name="Freeform 199"/>
              <p:cNvSpPr/>
              <p:nvPr/>
            </p:nvSpPr>
            <p:spPr>
              <a:xfrm>
                <a:off x="541846" y="1708497"/>
                <a:ext cx="211151" cy="139412"/>
              </a:xfrm>
              <a:custGeom>
                <a:avLst/>
                <a:gdLst>
                  <a:gd name="connsiteX0" fmla="*/ 156423 w 211151"/>
                  <a:gd name="connsiteY0" fmla="*/ 9466 h 139412"/>
                  <a:gd name="connsiteX1" fmla="*/ 40045 w 211151"/>
                  <a:gd name="connsiteY1" fmla="*/ 3924 h 139412"/>
                  <a:gd name="connsiteX2" fmla="*/ 1252 w 211151"/>
                  <a:gd name="connsiteY2" fmla="*/ 64884 h 139412"/>
                  <a:gd name="connsiteX3" fmla="*/ 78838 w 211151"/>
                  <a:gd name="connsiteY3" fmla="*/ 136928 h 139412"/>
                  <a:gd name="connsiteX4" fmla="*/ 200758 w 211151"/>
                  <a:gd name="connsiteY4" fmla="*/ 114761 h 139412"/>
                  <a:gd name="connsiteX5" fmla="*/ 200758 w 211151"/>
                  <a:gd name="connsiteY5" fmla="*/ 37175 h 139412"/>
                  <a:gd name="connsiteX6" fmla="*/ 156423 w 211151"/>
                  <a:gd name="connsiteY6" fmla="*/ 9466 h 13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51" h="139412">
                    <a:moveTo>
                      <a:pt x="156423" y="9466"/>
                    </a:moveTo>
                    <a:cubicBezTo>
                      <a:pt x="129637" y="3924"/>
                      <a:pt x="65907" y="-5312"/>
                      <a:pt x="40045" y="3924"/>
                    </a:cubicBezTo>
                    <a:cubicBezTo>
                      <a:pt x="14183" y="13160"/>
                      <a:pt x="-5213" y="42717"/>
                      <a:pt x="1252" y="64884"/>
                    </a:cubicBezTo>
                    <a:cubicBezTo>
                      <a:pt x="7717" y="87051"/>
                      <a:pt x="45587" y="128615"/>
                      <a:pt x="78838" y="136928"/>
                    </a:cubicBezTo>
                    <a:cubicBezTo>
                      <a:pt x="112089" y="145241"/>
                      <a:pt x="180438" y="131387"/>
                      <a:pt x="200758" y="114761"/>
                    </a:cubicBezTo>
                    <a:cubicBezTo>
                      <a:pt x="221078" y="98136"/>
                      <a:pt x="206300" y="52877"/>
                      <a:pt x="200758" y="37175"/>
                    </a:cubicBezTo>
                    <a:cubicBezTo>
                      <a:pt x="195216" y="21473"/>
                      <a:pt x="183209" y="15008"/>
                      <a:pt x="156423" y="9466"/>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1" name="Freeform 200"/>
              <p:cNvSpPr/>
              <p:nvPr/>
            </p:nvSpPr>
            <p:spPr>
              <a:xfrm>
                <a:off x="614678" y="1900839"/>
                <a:ext cx="222702" cy="121924"/>
              </a:xfrm>
              <a:custGeom>
                <a:avLst/>
                <a:gdLst>
                  <a:gd name="connsiteX0" fmla="*/ 216595 w 222702"/>
                  <a:gd name="connsiteY0" fmla="*/ 16630 h 121924"/>
                  <a:gd name="connsiteX1" fmla="*/ 105758 w 222702"/>
                  <a:gd name="connsiteY1" fmla="*/ 5546 h 121924"/>
                  <a:gd name="connsiteX2" fmla="*/ 464 w 222702"/>
                  <a:gd name="connsiteY2" fmla="*/ 88673 h 121924"/>
                  <a:gd name="connsiteX3" fmla="*/ 72507 w 222702"/>
                  <a:gd name="connsiteY3" fmla="*/ 121924 h 121924"/>
                  <a:gd name="connsiteX4" fmla="*/ 194427 w 222702"/>
                  <a:gd name="connsiteY4" fmla="*/ 88673 h 121924"/>
                  <a:gd name="connsiteX5" fmla="*/ 216595 w 222702"/>
                  <a:gd name="connsiteY5" fmla="*/ 16630 h 1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702" h="121924">
                    <a:moveTo>
                      <a:pt x="216595" y="16630"/>
                    </a:moveTo>
                    <a:cubicBezTo>
                      <a:pt x="201817" y="2775"/>
                      <a:pt x="141780" y="-6461"/>
                      <a:pt x="105758" y="5546"/>
                    </a:cubicBezTo>
                    <a:cubicBezTo>
                      <a:pt x="69736" y="17553"/>
                      <a:pt x="6006" y="69277"/>
                      <a:pt x="464" y="88673"/>
                    </a:cubicBezTo>
                    <a:cubicBezTo>
                      <a:pt x="-5078" y="108069"/>
                      <a:pt x="40180" y="121924"/>
                      <a:pt x="72507" y="121924"/>
                    </a:cubicBezTo>
                    <a:cubicBezTo>
                      <a:pt x="104834" y="121924"/>
                      <a:pt x="171336" y="103451"/>
                      <a:pt x="194427" y="88673"/>
                    </a:cubicBezTo>
                    <a:cubicBezTo>
                      <a:pt x="217518" y="73895"/>
                      <a:pt x="231373" y="30485"/>
                      <a:pt x="216595" y="1663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2" name="Freeform 201"/>
              <p:cNvSpPr/>
              <p:nvPr/>
            </p:nvSpPr>
            <p:spPr>
              <a:xfrm>
                <a:off x="779125" y="2066852"/>
                <a:ext cx="149151" cy="107446"/>
              </a:xfrm>
              <a:custGeom>
                <a:avLst/>
                <a:gdLst>
                  <a:gd name="connsiteX0" fmla="*/ 124191 w 149151"/>
                  <a:gd name="connsiteY0" fmla="*/ 246 h 107446"/>
                  <a:gd name="connsiteX1" fmla="*/ 29980 w 149151"/>
                  <a:gd name="connsiteY1" fmla="*/ 33497 h 107446"/>
                  <a:gd name="connsiteX2" fmla="*/ 2271 w 149151"/>
                  <a:gd name="connsiteY2" fmla="*/ 88915 h 107446"/>
                  <a:gd name="connsiteX3" fmla="*/ 79857 w 149151"/>
                  <a:gd name="connsiteY3" fmla="*/ 105540 h 107446"/>
                  <a:gd name="connsiteX4" fmla="*/ 146359 w 149151"/>
                  <a:gd name="connsiteY4" fmla="*/ 50122 h 107446"/>
                  <a:gd name="connsiteX5" fmla="*/ 124191 w 149151"/>
                  <a:gd name="connsiteY5" fmla="*/ 246 h 1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151" h="107446">
                    <a:moveTo>
                      <a:pt x="124191" y="246"/>
                    </a:moveTo>
                    <a:cubicBezTo>
                      <a:pt x="104795" y="-2525"/>
                      <a:pt x="50300" y="18719"/>
                      <a:pt x="29980" y="33497"/>
                    </a:cubicBezTo>
                    <a:cubicBezTo>
                      <a:pt x="9660" y="48275"/>
                      <a:pt x="-6042" y="76908"/>
                      <a:pt x="2271" y="88915"/>
                    </a:cubicBezTo>
                    <a:cubicBezTo>
                      <a:pt x="10584" y="100922"/>
                      <a:pt x="55842" y="112005"/>
                      <a:pt x="79857" y="105540"/>
                    </a:cubicBezTo>
                    <a:cubicBezTo>
                      <a:pt x="103872" y="99075"/>
                      <a:pt x="138046" y="66747"/>
                      <a:pt x="146359" y="50122"/>
                    </a:cubicBezTo>
                    <a:cubicBezTo>
                      <a:pt x="154672" y="33497"/>
                      <a:pt x="143587" y="3017"/>
                      <a:pt x="124191" y="246"/>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3" name="Freeform 202"/>
              <p:cNvSpPr/>
              <p:nvPr/>
            </p:nvSpPr>
            <p:spPr>
              <a:xfrm>
                <a:off x="496913" y="1801072"/>
                <a:ext cx="184777" cy="136412"/>
              </a:xfrm>
              <a:custGeom>
                <a:avLst/>
                <a:gdLst>
                  <a:gd name="connsiteX0" fmla="*/ 112687 w 184777"/>
                  <a:gd name="connsiteY0" fmla="*/ 18 h 136412"/>
                  <a:gd name="connsiteX1" fmla="*/ 7392 w 184777"/>
                  <a:gd name="connsiteY1" fmla="*/ 55437 h 136412"/>
                  <a:gd name="connsiteX2" fmla="*/ 24018 w 184777"/>
                  <a:gd name="connsiteY2" fmla="*/ 133022 h 136412"/>
                  <a:gd name="connsiteX3" fmla="*/ 145938 w 184777"/>
                  <a:gd name="connsiteY3" fmla="*/ 116397 h 136412"/>
                  <a:gd name="connsiteX4" fmla="*/ 184731 w 184777"/>
                  <a:gd name="connsiteY4" fmla="*/ 60978 h 136412"/>
                  <a:gd name="connsiteX5" fmla="*/ 112687 w 184777"/>
                  <a:gd name="connsiteY5" fmla="*/ 18 h 13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777" h="136412">
                    <a:moveTo>
                      <a:pt x="112687" y="18"/>
                    </a:moveTo>
                    <a:cubicBezTo>
                      <a:pt x="83131" y="-905"/>
                      <a:pt x="22170" y="33270"/>
                      <a:pt x="7392" y="55437"/>
                    </a:cubicBezTo>
                    <a:cubicBezTo>
                      <a:pt x="-7386" y="77604"/>
                      <a:pt x="927" y="122862"/>
                      <a:pt x="24018" y="133022"/>
                    </a:cubicBezTo>
                    <a:cubicBezTo>
                      <a:pt x="47109" y="143182"/>
                      <a:pt x="119153" y="128404"/>
                      <a:pt x="145938" y="116397"/>
                    </a:cubicBezTo>
                    <a:cubicBezTo>
                      <a:pt x="172723" y="104390"/>
                      <a:pt x="185655" y="76680"/>
                      <a:pt x="184731" y="60978"/>
                    </a:cubicBezTo>
                    <a:cubicBezTo>
                      <a:pt x="183807" y="45276"/>
                      <a:pt x="142243" y="941"/>
                      <a:pt x="112687" y="18"/>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4" name="Freeform 203"/>
              <p:cNvSpPr/>
              <p:nvPr/>
            </p:nvSpPr>
            <p:spPr>
              <a:xfrm>
                <a:off x="602524" y="1988870"/>
                <a:ext cx="161732" cy="168213"/>
              </a:xfrm>
              <a:custGeom>
                <a:avLst/>
                <a:gdLst>
                  <a:gd name="connsiteX0" fmla="*/ 79120 w 161732"/>
                  <a:gd name="connsiteY0" fmla="*/ 150271 h 168213"/>
                  <a:gd name="connsiteX1" fmla="*/ 7076 w 161732"/>
                  <a:gd name="connsiteY1" fmla="*/ 100395 h 168213"/>
                  <a:gd name="connsiteX2" fmla="*/ 7076 w 161732"/>
                  <a:gd name="connsiteY2" fmla="*/ 33893 h 168213"/>
                  <a:gd name="connsiteX3" fmla="*/ 45869 w 161732"/>
                  <a:gd name="connsiteY3" fmla="*/ 642 h 168213"/>
                  <a:gd name="connsiteX4" fmla="*/ 151163 w 161732"/>
                  <a:gd name="connsiteY4" fmla="*/ 61602 h 168213"/>
                  <a:gd name="connsiteX5" fmla="*/ 151163 w 161732"/>
                  <a:gd name="connsiteY5" fmla="*/ 161355 h 168213"/>
                  <a:gd name="connsiteX6" fmla="*/ 79120 w 161732"/>
                  <a:gd name="connsiteY6" fmla="*/ 150271 h 1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32" h="168213">
                    <a:moveTo>
                      <a:pt x="79120" y="150271"/>
                    </a:moveTo>
                    <a:cubicBezTo>
                      <a:pt x="55106" y="140111"/>
                      <a:pt x="19083" y="119791"/>
                      <a:pt x="7076" y="100395"/>
                    </a:cubicBezTo>
                    <a:cubicBezTo>
                      <a:pt x="-4931" y="80999"/>
                      <a:pt x="611" y="50518"/>
                      <a:pt x="7076" y="33893"/>
                    </a:cubicBezTo>
                    <a:cubicBezTo>
                      <a:pt x="13541" y="17268"/>
                      <a:pt x="21854" y="-3976"/>
                      <a:pt x="45869" y="642"/>
                    </a:cubicBezTo>
                    <a:cubicBezTo>
                      <a:pt x="69883" y="5260"/>
                      <a:pt x="133614" y="34816"/>
                      <a:pt x="151163" y="61602"/>
                    </a:cubicBezTo>
                    <a:cubicBezTo>
                      <a:pt x="168712" y="88388"/>
                      <a:pt x="161323" y="144729"/>
                      <a:pt x="151163" y="161355"/>
                    </a:cubicBezTo>
                    <a:cubicBezTo>
                      <a:pt x="141003" y="177981"/>
                      <a:pt x="103134" y="160431"/>
                      <a:pt x="79120" y="15027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5" name="Freeform 204"/>
              <p:cNvSpPr/>
              <p:nvPr/>
            </p:nvSpPr>
            <p:spPr>
              <a:xfrm>
                <a:off x="729132" y="2022128"/>
                <a:ext cx="153815" cy="173005"/>
              </a:xfrm>
              <a:custGeom>
                <a:avLst/>
                <a:gdLst>
                  <a:gd name="connsiteX0" fmla="*/ 102141 w 153815"/>
                  <a:gd name="connsiteY0" fmla="*/ 635 h 173005"/>
                  <a:gd name="connsiteX1" fmla="*/ 2388 w 153815"/>
                  <a:gd name="connsiteY1" fmla="*/ 67137 h 173005"/>
                  <a:gd name="connsiteX2" fmla="*/ 41181 w 153815"/>
                  <a:gd name="connsiteY2" fmla="*/ 172432 h 173005"/>
                  <a:gd name="connsiteX3" fmla="*/ 152017 w 153815"/>
                  <a:gd name="connsiteY3" fmla="*/ 105930 h 173005"/>
                  <a:gd name="connsiteX4" fmla="*/ 102141 w 153815"/>
                  <a:gd name="connsiteY4" fmla="*/ 635 h 17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15" h="173005">
                    <a:moveTo>
                      <a:pt x="102141" y="635"/>
                    </a:moveTo>
                    <a:cubicBezTo>
                      <a:pt x="77203" y="-5830"/>
                      <a:pt x="12548" y="38504"/>
                      <a:pt x="2388" y="67137"/>
                    </a:cubicBezTo>
                    <a:cubicBezTo>
                      <a:pt x="-7772" y="95770"/>
                      <a:pt x="16243" y="165967"/>
                      <a:pt x="41181" y="172432"/>
                    </a:cubicBezTo>
                    <a:cubicBezTo>
                      <a:pt x="66119" y="178897"/>
                      <a:pt x="141857" y="129021"/>
                      <a:pt x="152017" y="105930"/>
                    </a:cubicBezTo>
                    <a:cubicBezTo>
                      <a:pt x="162177" y="82839"/>
                      <a:pt x="127079" y="7100"/>
                      <a:pt x="102141" y="635"/>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6" name="Freeform 205"/>
              <p:cNvSpPr/>
              <p:nvPr/>
            </p:nvSpPr>
            <p:spPr>
              <a:xfrm rot="4454992">
                <a:off x="621885" y="2066510"/>
                <a:ext cx="161732" cy="168213"/>
              </a:xfrm>
              <a:custGeom>
                <a:avLst/>
                <a:gdLst>
                  <a:gd name="connsiteX0" fmla="*/ 79120 w 161732"/>
                  <a:gd name="connsiteY0" fmla="*/ 150271 h 168213"/>
                  <a:gd name="connsiteX1" fmla="*/ 7076 w 161732"/>
                  <a:gd name="connsiteY1" fmla="*/ 100395 h 168213"/>
                  <a:gd name="connsiteX2" fmla="*/ 7076 w 161732"/>
                  <a:gd name="connsiteY2" fmla="*/ 33893 h 168213"/>
                  <a:gd name="connsiteX3" fmla="*/ 45869 w 161732"/>
                  <a:gd name="connsiteY3" fmla="*/ 642 h 168213"/>
                  <a:gd name="connsiteX4" fmla="*/ 151163 w 161732"/>
                  <a:gd name="connsiteY4" fmla="*/ 61602 h 168213"/>
                  <a:gd name="connsiteX5" fmla="*/ 151163 w 161732"/>
                  <a:gd name="connsiteY5" fmla="*/ 161355 h 168213"/>
                  <a:gd name="connsiteX6" fmla="*/ 79120 w 161732"/>
                  <a:gd name="connsiteY6" fmla="*/ 150271 h 1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32" h="168213">
                    <a:moveTo>
                      <a:pt x="79120" y="150271"/>
                    </a:moveTo>
                    <a:cubicBezTo>
                      <a:pt x="55106" y="140111"/>
                      <a:pt x="19083" y="119791"/>
                      <a:pt x="7076" y="100395"/>
                    </a:cubicBezTo>
                    <a:cubicBezTo>
                      <a:pt x="-4931" y="80999"/>
                      <a:pt x="611" y="50518"/>
                      <a:pt x="7076" y="33893"/>
                    </a:cubicBezTo>
                    <a:cubicBezTo>
                      <a:pt x="13541" y="17268"/>
                      <a:pt x="21854" y="-3976"/>
                      <a:pt x="45869" y="642"/>
                    </a:cubicBezTo>
                    <a:cubicBezTo>
                      <a:pt x="69883" y="5260"/>
                      <a:pt x="133614" y="34816"/>
                      <a:pt x="151163" y="61602"/>
                    </a:cubicBezTo>
                    <a:cubicBezTo>
                      <a:pt x="168712" y="88388"/>
                      <a:pt x="161323" y="144729"/>
                      <a:pt x="151163" y="161355"/>
                    </a:cubicBezTo>
                    <a:cubicBezTo>
                      <a:pt x="141003" y="177981"/>
                      <a:pt x="103134" y="160431"/>
                      <a:pt x="79120" y="15027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7" name="Freeform 206"/>
              <p:cNvSpPr/>
              <p:nvPr/>
            </p:nvSpPr>
            <p:spPr>
              <a:xfrm>
                <a:off x="671624" y="1662849"/>
                <a:ext cx="152452" cy="219871"/>
              </a:xfrm>
              <a:custGeom>
                <a:avLst/>
                <a:gdLst>
                  <a:gd name="connsiteX0" fmla="*/ 79120 w 161732"/>
                  <a:gd name="connsiteY0" fmla="*/ 150271 h 168213"/>
                  <a:gd name="connsiteX1" fmla="*/ 7076 w 161732"/>
                  <a:gd name="connsiteY1" fmla="*/ 100395 h 168213"/>
                  <a:gd name="connsiteX2" fmla="*/ 7076 w 161732"/>
                  <a:gd name="connsiteY2" fmla="*/ 33893 h 168213"/>
                  <a:gd name="connsiteX3" fmla="*/ 45869 w 161732"/>
                  <a:gd name="connsiteY3" fmla="*/ 642 h 168213"/>
                  <a:gd name="connsiteX4" fmla="*/ 151163 w 161732"/>
                  <a:gd name="connsiteY4" fmla="*/ 61602 h 168213"/>
                  <a:gd name="connsiteX5" fmla="*/ 151163 w 161732"/>
                  <a:gd name="connsiteY5" fmla="*/ 161355 h 168213"/>
                  <a:gd name="connsiteX6" fmla="*/ 79120 w 161732"/>
                  <a:gd name="connsiteY6" fmla="*/ 150271 h 1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32" h="168213">
                    <a:moveTo>
                      <a:pt x="79120" y="150271"/>
                    </a:moveTo>
                    <a:cubicBezTo>
                      <a:pt x="55106" y="140111"/>
                      <a:pt x="19083" y="119791"/>
                      <a:pt x="7076" y="100395"/>
                    </a:cubicBezTo>
                    <a:cubicBezTo>
                      <a:pt x="-4931" y="80999"/>
                      <a:pt x="611" y="50518"/>
                      <a:pt x="7076" y="33893"/>
                    </a:cubicBezTo>
                    <a:cubicBezTo>
                      <a:pt x="13541" y="17268"/>
                      <a:pt x="21854" y="-3976"/>
                      <a:pt x="45869" y="642"/>
                    </a:cubicBezTo>
                    <a:cubicBezTo>
                      <a:pt x="69883" y="5260"/>
                      <a:pt x="133614" y="34816"/>
                      <a:pt x="151163" y="61602"/>
                    </a:cubicBezTo>
                    <a:cubicBezTo>
                      <a:pt x="168712" y="88388"/>
                      <a:pt x="161323" y="144729"/>
                      <a:pt x="151163" y="161355"/>
                    </a:cubicBezTo>
                    <a:cubicBezTo>
                      <a:pt x="141003" y="177981"/>
                      <a:pt x="103134" y="160431"/>
                      <a:pt x="79120" y="15027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08" name="Freeform 207"/>
              <p:cNvSpPr/>
              <p:nvPr/>
            </p:nvSpPr>
            <p:spPr>
              <a:xfrm rot="12064176">
                <a:off x="598764" y="1636935"/>
                <a:ext cx="149151" cy="107446"/>
              </a:xfrm>
              <a:custGeom>
                <a:avLst/>
                <a:gdLst>
                  <a:gd name="connsiteX0" fmla="*/ 124191 w 149151"/>
                  <a:gd name="connsiteY0" fmla="*/ 246 h 107446"/>
                  <a:gd name="connsiteX1" fmla="*/ 29980 w 149151"/>
                  <a:gd name="connsiteY1" fmla="*/ 33497 h 107446"/>
                  <a:gd name="connsiteX2" fmla="*/ 2271 w 149151"/>
                  <a:gd name="connsiteY2" fmla="*/ 88915 h 107446"/>
                  <a:gd name="connsiteX3" fmla="*/ 79857 w 149151"/>
                  <a:gd name="connsiteY3" fmla="*/ 105540 h 107446"/>
                  <a:gd name="connsiteX4" fmla="*/ 146359 w 149151"/>
                  <a:gd name="connsiteY4" fmla="*/ 50122 h 107446"/>
                  <a:gd name="connsiteX5" fmla="*/ 124191 w 149151"/>
                  <a:gd name="connsiteY5" fmla="*/ 246 h 1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151" h="107446">
                    <a:moveTo>
                      <a:pt x="124191" y="246"/>
                    </a:moveTo>
                    <a:cubicBezTo>
                      <a:pt x="104795" y="-2525"/>
                      <a:pt x="50300" y="18719"/>
                      <a:pt x="29980" y="33497"/>
                    </a:cubicBezTo>
                    <a:cubicBezTo>
                      <a:pt x="9660" y="48275"/>
                      <a:pt x="-6042" y="76908"/>
                      <a:pt x="2271" y="88915"/>
                    </a:cubicBezTo>
                    <a:cubicBezTo>
                      <a:pt x="10584" y="100922"/>
                      <a:pt x="55842" y="112005"/>
                      <a:pt x="79857" y="105540"/>
                    </a:cubicBezTo>
                    <a:cubicBezTo>
                      <a:pt x="103872" y="99075"/>
                      <a:pt x="138046" y="66747"/>
                      <a:pt x="146359" y="50122"/>
                    </a:cubicBezTo>
                    <a:cubicBezTo>
                      <a:pt x="154672" y="33497"/>
                      <a:pt x="143587" y="3017"/>
                      <a:pt x="124191" y="246"/>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grpSp>
      </p:grpSp>
      <p:grpSp>
        <p:nvGrpSpPr>
          <p:cNvPr id="2" name="Group 1"/>
          <p:cNvGrpSpPr/>
          <p:nvPr/>
        </p:nvGrpSpPr>
        <p:grpSpPr>
          <a:xfrm>
            <a:off x="4476803" y="1830060"/>
            <a:ext cx="2901964" cy="4724183"/>
            <a:chOff x="4388169" y="888654"/>
            <a:chExt cx="3427421" cy="5815390"/>
          </a:xfrm>
        </p:grpSpPr>
        <p:grpSp>
          <p:nvGrpSpPr>
            <p:cNvPr id="50" name="Group 49"/>
            <p:cNvGrpSpPr/>
            <p:nvPr/>
          </p:nvGrpSpPr>
          <p:grpSpPr>
            <a:xfrm>
              <a:off x="4628302" y="888654"/>
              <a:ext cx="2370279" cy="5815390"/>
              <a:chOff x="20354608" y="12552800"/>
              <a:chExt cx="2231852" cy="5226650"/>
            </a:xfrm>
          </p:grpSpPr>
          <p:sp>
            <p:nvSpPr>
              <p:cNvPr id="57" name="Freeform 56"/>
              <p:cNvSpPr/>
              <p:nvPr/>
            </p:nvSpPr>
            <p:spPr>
              <a:xfrm>
                <a:off x="20354608" y="12903045"/>
                <a:ext cx="1200570" cy="2073364"/>
              </a:xfrm>
              <a:custGeom>
                <a:avLst/>
                <a:gdLst>
                  <a:gd name="connsiteX0" fmla="*/ 1169582 w 1169582"/>
                  <a:gd name="connsiteY0" fmla="*/ 2020186 h 2020186"/>
                  <a:gd name="connsiteX1" fmla="*/ 707065 w 1169582"/>
                  <a:gd name="connsiteY1" fmla="*/ 1111102 h 2020186"/>
                  <a:gd name="connsiteX2" fmla="*/ 308344 w 1169582"/>
                  <a:gd name="connsiteY2" fmla="*/ 382772 h 2020186"/>
                  <a:gd name="connsiteX3" fmla="*/ 111642 w 1169582"/>
                  <a:gd name="connsiteY3" fmla="*/ 116958 h 2020186"/>
                  <a:gd name="connsiteX4" fmla="*/ 0 w 1169582"/>
                  <a:gd name="connsiteY4" fmla="*/ 0 h 20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82" h="2020186">
                    <a:moveTo>
                      <a:pt x="1169582" y="2020186"/>
                    </a:moveTo>
                    <a:cubicBezTo>
                      <a:pt x="1010093" y="1702095"/>
                      <a:pt x="850605" y="1384004"/>
                      <a:pt x="707065" y="1111102"/>
                    </a:cubicBezTo>
                    <a:cubicBezTo>
                      <a:pt x="563525" y="838200"/>
                      <a:pt x="407581" y="548463"/>
                      <a:pt x="308344" y="382772"/>
                    </a:cubicBezTo>
                    <a:cubicBezTo>
                      <a:pt x="209107" y="217081"/>
                      <a:pt x="163033" y="180753"/>
                      <a:pt x="111642" y="116958"/>
                    </a:cubicBezTo>
                    <a:cubicBezTo>
                      <a:pt x="60251" y="53163"/>
                      <a:pt x="0" y="0"/>
                      <a:pt x="0"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21264416" y="14701636"/>
                <a:ext cx="720080" cy="3077814"/>
              </a:xfrm>
              <a:custGeom>
                <a:avLst/>
                <a:gdLst>
                  <a:gd name="connsiteX0" fmla="*/ 59333 w 182234"/>
                  <a:gd name="connsiteY0" fmla="*/ 2019423 h 2108625"/>
                  <a:gd name="connsiteX1" fmla="*/ 101863 w 182234"/>
                  <a:gd name="connsiteY1" fmla="*/ 961484 h 2108625"/>
                  <a:gd name="connsiteX2" fmla="*/ 181607 w 182234"/>
                  <a:gd name="connsiteY2" fmla="*/ 78981 h 2108625"/>
                  <a:gd name="connsiteX3" fmla="*/ 139077 w 182234"/>
                  <a:gd name="connsiteY3" fmla="*/ 63032 h 2108625"/>
                  <a:gd name="connsiteX4" fmla="*/ 139077 w 182234"/>
                  <a:gd name="connsiteY4" fmla="*/ 259735 h 2108625"/>
                  <a:gd name="connsiteX5" fmla="*/ 59333 w 182234"/>
                  <a:gd name="connsiteY5" fmla="*/ 881739 h 2108625"/>
                  <a:gd name="connsiteX6" fmla="*/ 11486 w 182234"/>
                  <a:gd name="connsiteY6" fmla="*/ 1705763 h 2108625"/>
                  <a:gd name="connsiteX7" fmla="*/ 854 w 182234"/>
                  <a:gd name="connsiteY7" fmla="*/ 2014107 h 2108625"/>
                  <a:gd name="connsiteX8" fmla="*/ 59333 w 182234"/>
                  <a:gd name="connsiteY8" fmla="*/ 2019423 h 2108625"/>
                  <a:gd name="connsiteX0" fmla="*/ 59333 w 182234"/>
                  <a:gd name="connsiteY0" fmla="*/ 2019423 h 2108625"/>
                  <a:gd name="connsiteX1" fmla="*/ 75142 w 182234"/>
                  <a:gd name="connsiteY1" fmla="*/ 1794181 h 2108625"/>
                  <a:gd name="connsiteX2" fmla="*/ 101863 w 182234"/>
                  <a:gd name="connsiteY2" fmla="*/ 961484 h 2108625"/>
                  <a:gd name="connsiteX3" fmla="*/ 181607 w 182234"/>
                  <a:gd name="connsiteY3" fmla="*/ 78981 h 2108625"/>
                  <a:gd name="connsiteX4" fmla="*/ 139077 w 182234"/>
                  <a:gd name="connsiteY4" fmla="*/ 63032 h 2108625"/>
                  <a:gd name="connsiteX5" fmla="*/ 139077 w 182234"/>
                  <a:gd name="connsiteY5" fmla="*/ 259735 h 2108625"/>
                  <a:gd name="connsiteX6" fmla="*/ 59333 w 182234"/>
                  <a:gd name="connsiteY6" fmla="*/ 881739 h 2108625"/>
                  <a:gd name="connsiteX7" fmla="*/ 11486 w 182234"/>
                  <a:gd name="connsiteY7" fmla="*/ 1705763 h 2108625"/>
                  <a:gd name="connsiteX8" fmla="*/ 854 w 182234"/>
                  <a:gd name="connsiteY8" fmla="*/ 2014107 h 2108625"/>
                  <a:gd name="connsiteX9" fmla="*/ 59333 w 182234"/>
                  <a:gd name="connsiteY9" fmla="*/ 2019423 h 2108625"/>
                  <a:gd name="connsiteX0" fmla="*/ 61570 w 184471"/>
                  <a:gd name="connsiteY0" fmla="*/ 2849602 h 2874036"/>
                  <a:gd name="connsiteX1" fmla="*/ 77379 w 184471"/>
                  <a:gd name="connsiteY1" fmla="*/ 1794181 h 2874036"/>
                  <a:gd name="connsiteX2" fmla="*/ 104100 w 184471"/>
                  <a:gd name="connsiteY2" fmla="*/ 961484 h 2874036"/>
                  <a:gd name="connsiteX3" fmla="*/ 183844 w 184471"/>
                  <a:gd name="connsiteY3" fmla="*/ 78981 h 2874036"/>
                  <a:gd name="connsiteX4" fmla="*/ 141314 w 184471"/>
                  <a:gd name="connsiteY4" fmla="*/ 63032 h 2874036"/>
                  <a:gd name="connsiteX5" fmla="*/ 141314 w 184471"/>
                  <a:gd name="connsiteY5" fmla="*/ 259735 h 2874036"/>
                  <a:gd name="connsiteX6" fmla="*/ 61570 w 184471"/>
                  <a:gd name="connsiteY6" fmla="*/ 881739 h 2874036"/>
                  <a:gd name="connsiteX7" fmla="*/ 13723 w 184471"/>
                  <a:gd name="connsiteY7" fmla="*/ 1705763 h 2874036"/>
                  <a:gd name="connsiteX8" fmla="*/ 3091 w 184471"/>
                  <a:gd name="connsiteY8" fmla="*/ 2014107 h 2874036"/>
                  <a:gd name="connsiteX9" fmla="*/ 61570 w 184471"/>
                  <a:gd name="connsiteY9" fmla="*/ 2849602 h 2874036"/>
                  <a:gd name="connsiteX0" fmla="*/ 59306 w 182207"/>
                  <a:gd name="connsiteY0" fmla="*/ 2849602 h 2906280"/>
                  <a:gd name="connsiteX1" fmla="*/ 75115 w 182207"/>
                  <a:gd name="connsiteY1" fmla="*/ 1794181 h 2906280"/>
                  <a:gd name="connsiteX2" fmla="*/ 101836 w 182207"/>
                  <a:gd name="connsiteY2" fmla="*/ 961484 h 2906280"/>
                  <a:gd name="connsiteX3" fmla="*/ 181580 w 182207"/>
                  <a:gd name="connsiteY3" fmla="*/ 78981 h 2906280"/>
                  <a:gd name="connsiteX4" fmla="*/ 139050 w 182207"/>
                  <a:gd name="connsiteY4" fmla="*/ 63032 h 2906280"/>
                  <a:gd name="connsiteX5" fmla="*/ 139050 w 182207"/>
                  <a:gd name="connsiteY5" fmla="*/ 259735 h 2906280"/>
                  <a:gd name="connsiteX6" fmla="*/ 59306 w 182207"/>
                  <a:gd name="connsiteY6" fmla="*/ 881739 h 2906280"/>
                  <a:gd name="connsiteX7" fmla="*/ 11459 w 182207"/>
                  <a:gd name="connsiteY7" fmla="*/ 1705763 h 2906280"/>
                  <a:gd name="connsiteX8" fmla="*/ 827 w 182207"/>
                  <a:gd name="connsiteY8" fmla="*/ 2014107 h 2906280"/>
                  <a:gd name="connsiteX9" fmla="*/ 26990 w 182207"/>
                  <a:gd name="connsiteY9" fmla="*/ 2684517 h 2906280"/>
                  <a:gd name="connsiteX10" fmla="*/ 59306 w 182207"/>
                  <a:gd name="connsiteY10" fmla="*/ 2849602 h 2906280"/>
                  <a:gd name="connsiteX0" fmla="*/ 76954 w 199855"/>
                  <a:gd name="connsiteY0" fmla="*/ 2849602 h 2903331"/>
                  <a:gd name="connsiteX1" fmla="*/ 92763 w 199855"/>
                  <a:gd name="connsiteY1" fmla="*/ 1794181 h 2903331"/>
                  <a:gd name="connsiteX2" fmla="*/ 119484 w 199855"/>
                  <a:gd name="connsiteY2" fmla="*/ 961484 h 2903331"/>
                  <a:gd name="connsiteX3" fmla="*/ 199228 w 199855"/>
                  <a:gd name="connsiteY3" fmla="*/ 78981 h 2903331"/>
                  <a:gd name="connsiteX4" fmla="*/ 156698 w 199855"/>
                  <a:gd name="connsiteY4" fmla="*/ 63032 h 2903331"/>
                  <a:gd name="connsiteX5" fmla="*/ 156698 w 199855"/>
                  <a:gd name="connsiteY5" fmla="*/ 259735 h 2903331"/>
                  <a:gd name="connsiteX6" fmla="*/ 76954 w 199855"/>
                  <a:gd name="connsiteY6" fmla="*/ 881739 h 2903331"/>
                  <a:gd name="connsiteX7" fmla="*/ 29107 w 199855"/>
                  <a:gd name="connsiteY7" fmla="*/ 1705763 h 2903331"/>
                  <a:gd name="connsiteX8" fmla="*/ 18475 w 199855"/>
                  <a:gd name="connsiteY8" fmla="*/ 2014107 h 2903331"/>
                  <a:gd name="connsiteX9" fmla="*/ 2528 w 199855"/>
                  <a:gd name="connsiteY9" fmla="*/ 2672486 h 2903331"/>
                  <a:gd name="connsiteX10" fmla="*/ 76954 w 199855"/>
                  <a:gd name="connsiteY10" fmla="*/ 2849602 h 2903331"/>
                  <a:gd name="connsiteX0" fmla="*/ 99968 w 222869"/>
                  <a:gd name="connsiteY0" fmla="*/ 2849602 h 3104031"/>
                  <a:gd name="connsiteX1" fmla="*/ 115777 w 222869"/>
                  <a:gd name="connsiteY1" fmla="*/ 1794181 h 3104031"/>
                  <a:gd name="connsiteX2" fmla="*/ 142498 w 222869"/>
                  <a:gd name="connsiteY2" fmla="*/ 961484 h 3104031"/>
                  <a:gd name="connsiteX3" fmla="*/ 222242 w 222869"/>
                  <a:gd name="connsiteY3" fmla="*/ 78981 h 3104031"/>
                  <a:gd name="connsiteX4" fmla="*/ 179712 w 222869"/>
                  <a:gd name="connsiteY4" fmla="*/ 63032 h 3104031"/>
                  <a:gd name="connsiteX5" fmla="*/ 179712 w 222869"/>
                  <a:gd name="connsiteY5" fmla="*/ 259735 h 3104031"/>
                  <a:gd name="connsiteX6" fmla="*/ 99968 w 222869"/>
                  <a:gd name="connsiteY6" fmla="*/ 881739 h 3104031"/>
                  <a:gd name="connsiteX7" fmla="*/ 52121 w 222869"/>
                  <a:gd name="connsiteY7" fmla="*/ 1705763 h 3104031"/>
                  <a:gd name="connsiteX8" fmla="*/ 41489 w 222869"/>
                  <a:gd name="connsiteY8" fmla="*/ 2014107 h 3104031"/>
                  <a:gd name="connsiteX9" fmla="*/ 1478 w 222869"/>
                  <a:gd name="connsiteY9" fmla="*/ 3045465 h 3104031"/>
                  <a:gd name="connsiteX10" fmla="*/ 99968 w 222869"/>
                  <a:gd name="connsiteY10" fmla="*/ 2849602 h 3104031"/>
                  <a:gd name="connsiteX0" fmla="*/ 57858 w 222869"/>
                  <a:gd name="connsiteY0" fmla="*/ 2855617 h 3105286"/>
                  <a:gd name="connsiteX1" fmla="*/ 115777 w 222869"/>
                  <a:gd name="connsiteY1" fmla="*/ 1794181 h 3105286"/>
                  <a:gd name="connsiteX2" fmla="*/ 142498 w 222869"/>
                  <a:gd name="connsiteY2" fmla="*/ 961484 h 3105286"/>
                  <a:gd name="connsiteX3" fmla="*/ 222242 w 222869"/>
                  <a:gd name="connsiteY3" fmla="*/ 78981 h 3105286"/>
                  <a:gd name="connsiteX4" fmla="*/ 179712 w 222869"/>
                  <a:gd name="connsiteY4" fmla="*/ 63032 h 3105286"/>
                  <a:gd name="connsiteX5" fmla="*/ 179712 w 222869"/>
                  <a:gd name="connsiteY5" fmla="*/ 259735 h 3105286"/>
                  <a:gd name="connsiteX6" fmla="*/ 99968 w 222869"/>
                  <a:gd name="connsiteY6" fmla="*/ 881739 h 3105286"/>
                  <a:gd name="connsiteX7" fmla="*/ 52121 w 222869"/>
                  <a:gd name="connsiteY7" fmla="*/ 1705763 h 3105286"/>
                  <a:gd name="connsiteX8" fmla="*/ 41489 w 222869"/>
                  <a:gd name="connsiteY8" fmla="*/ 2014107 h 3105286"/>
                  <a:gd name="connsiteX9" fmla="*/ 1478 w 222869"/>
                  <a:gd name="connsiteY9" fmla="*/ 3045465 h 3105286"/>
                  <a:gd name="connsiteX10" fmla="*/ 57858 w 222869"/>
                  <a:gd name="connsiteY10" fmla="*/ 2855617 h 3105286"/>
                  <a:gd name="connsiteX0" fmla="*/ 56383 w 221394"/>
                  <a:gd name="connsiteY0" fmla="*/ 2855617 h 3116986"/>
                  <a:gd name="connsiteX1" fmla="*/ 114302 w 221394"/>
                  <a:gd name="connsiteY1" fmla="*/ 1794181 h 3116986"/>
                  <a:gd name="connsiteX2" fmla="*/ 141023 w 221394"/>
                  <a:gd name="connsiteY2" fmla="*/ 961484 h 3116986"/>
                  <a:gd name="connsiteX3" fmla="*/ 220767 w 221394"/>
                  <a:gd name="connsiteY3" fmla="*/ 78981 h 3116986"/>
                  <a:gd name="connsiteX4" fmla="*/ 178237 w 221394"/>
                  <a:gd name="connsiteY4" fmla="*/ 63032 h 3116986"/>
                  <a:gd name="connsiteX5" fmla="*/ 178237 w 221394"/>
                  <a:gd name="connsiteY5" fmla="*/ 259735 h 3116986"/>
                  <a:gd name="connsiteX6" fmla="*/ 98493 w 221394"/>
                  <a:gd name="connsiteY6" fmla="*/ 881739 h 3116986"/>
                  <a:gd name="connsiteX7" fmla="*/ 50646 w 221394"/>
                  <a:gd name="connsiteY7" fmla="*/ 1705763 h 3116986"/>
                  <a:gd name="connsiteX8" fmla="*/ 40014 w 221394"/>
                  <a:gd name="connsiteY8" fmla="*/ 2014107 h 3116986"/>
                  <a:gd name="connsiteX9" fmla="*/ 3 w 221394"/>
                  <a:gd name="connsiteY9" fmla="*/ 3045465 h 3116986"/>
                  <a:gd name="connsiteX10" fmla="*/ 42113 w 221394"/>
                  <a:gd name="connsiteY10" fmla="*/ 3009369 h 3116986"/>
                  <a:gd name="connsiteX11" fmla="*/ 56383 w 221394"/>
                  <a:gd name="connsiteY11" fmla="*/ 2855617 h 3116986"/>
                  <a:gd name="connsiteX0" fmla="*/ 56383 w 221394"/>
                  <a:gd name="connsiteY0" fmla="*/ 2855617 h 3189974"/>
                  <a:gd name="connsiteX1" fmla="*/ 114302 w 221394"/>
                  <a:gd name="connsiteY1" fmla="*/ 1794181 h 3189974"/>
                  <a:gd name="connsiteX2" fmla="*/ 141023 w 221394"/>
                  <a:gd name="connsiteY2" fmla="*/ 961484 h 3189974"/>
                  <a:gd name="connsiteX3" fmla="*/ 220767 w 221394"/>
                  <a:gd name="connsiteY3" fmla="*/ 78981 h 3189974"/>
                  <a:gd name="connsiteX4" fmla="*/ 178237 w 221394"/>
                  <a:gd name="connsiteY4" fmla="*/ 63032 h 3189974"/>
                  <a:gd name="connsiteX5" fmla="*/ 178237 w 221394"/>
                  <a:gd name="connsiteY5" fmla="*/ 259735 h 3189974"/>
                  <a:gd name="connsiteX6" fmla="*/ 98493 w 221394"/>
                  <a:gd name="connsiteY6" fmla="*/ 881739 h 3189974"/>
                  <a:gd name="connsiteX7" fmla="*/ 50646 w 221394"/>
                  <a:gd name="connsiteY7" fmla="*/ 1705763 h 3189974"/>
                  <a:gd name="connsiteX8" fmla="*/ 40014 w 221394"/>
                  <a:gd name="connsiteY8" fmla="*/ 2014107 h 3189974"/>
                  <a:gd name="connsiteX9" fmla="*/ 3 w 221394"/>
                  <a:gd name="connsiteY9" fmla="*/ 3045465 h 3189974"/>
                  <a:gd name="connsiteX10" fmla="*/ 72192 w 221394"/>
                  <a:gd name="connsiteY10" fmla="*/ 3171795 h 3189974"/>
                  <a:gd name="connsiteX11" fmla="*/ 56383 w 221394"/>
                  <a:gd name="connsiteY11" fmla="*/ 2855617 h 3189974"/>
                  <a:gd name="connsiteX0" fmla="*/ 56383 w 221394"/>
                  <a:gd name="connsiteY0" fmla="*/ 2855617 h 3173979"/>
                  <a:gd name="connsiteX1" fmla="*/ 114302 w 221394"/>
                  <a:gd name="connsiteY1" fmla="*/ 1794181 h 3173979"/>
                  <a:gd name="connsiteX2" fmla="*/ 141023 w 221394"/>
                  <a:gd name="connsiteY2" fmla="*/ 961484 h 3173979"/>
                  <a:gd name="connsiteX3" fmla="*/ 220767 w 221394"/>
                  <a:gd name="connsiteY3" fmla="*/ 78981 h 3173979"/>
                  <a:gd name="connsiteX4" fmla="*/ 178237 w 221394"/>
                  <a:gd name="connsiteY4" fmla="*/ 63032 h 3173979"/>
                  <a:gd name="connsiteX5" fmla="*/ 178237 w 221394"/>
                  <a:gd name="connsiteY5" fmla="*/ 259735 h 3173979"/>
                  <a:gd name="connsiteX6" fmla="*/ 98493 w 221394"/>
                  <a:gd name="connsiteY6" fmla="*/ 881739 h 3173979"/>
                  <a:gd name="connsiteX7" fmla="*/ 50646 w 221394"/>
                  <a:gd name="connsiteY7" fmla="*/ 1705763 h 3173979"/>
                  <a:gd name="connsiteX8" fmla="*/ 40014 w 221394"/>
                  <a:gd name="connsiteY8" fmla="*/ 2014107 h 3173979"/>
                  <a:gd name="connsiteX9" fmla="*/ 3 w 221394"/>
                  <a:gd name="connsiteY9" fmla="*/ 3045465 h 3173979"/>
                  <a:gd name="connsiteX10" fmla="*/ 72192 w 221394"/>
                  <a:gd name="connsiteY10" fmla="*/ 3171795 h 3173979"/>
                  <a:gd name="connsiteX11" fmla="*/ 57091 w 221394"/>
                  <a:gd name="connsiteY11" fmla="*/ 3071653 h 3173979"/>
                  <a:gd name="connsiteX12" fmla="*/ 56383 w 221394"/>
                  <a:gd name="connsiteY12" fmla="*/ 2855617 h 3173979"/>
                  <a:gd name="connsiteX0" fmla="*/ 57037 w 222048"/>
                  <a:gd name="connsiteY0" fmla="*/ 2855617 h 3183760"/>
                  <a:gd name="connsiteX1" fmla="*/ 114956 w 222048"/>
                  <a:gd name="connsiteY1" fmla="*/ 1794181 h 3183760"/>
                  <a:gd name="connsiteX2" fmla="*/ 141677 w 222048"/>
                  <a:gd name="connsiteY2" fmla="*/ 961484 h 3183760"/>
                  <a:gd name="connsiteX3" fmla="*/ 221421 w 222048"/>
                  <a:gd name="connsiteY3" fmla="*/ 78981 h 3183760"/>
                  <a:gd name="connsiteX4" fmla="*/ 178891 w 222048"/>
                  <a:gd name="connsiteY4" fmla="*/ 63032 h 3183760"/>
                  <a:gd name="connsiteX5" fmla="*/ 178891 w 222048"/>
                  <a:gd name="connsiteY5" fmla="*/ 259735 h 3183760"/>
                  <a:gd name="connsiteX6" fmla="*/ 99147 w 222048"/>
                  <a:gd name="connsiteY6" fmla="*/ 881739 h 3183760"/>
                  <a:gd name="connsiteX7" fmla="*/ 51300 w 222048"/>
                  <a:gd name="connsiteY7" fmla="*/ 1705763 h 3183760"/>
                  <a:gd name="connsiteX8" fmla="*/ 40668 w 222048"/>
                  <a:gd name="connsiteY8" fmla="*/ 2014107 h 3183760"/>
                  <a:gd name="connsiteX9" fmla="*/ 657 w 222048"/>
                  <a:gd name="connsiteY9" fmla="*/ 3045465 h 3183760"/>
                  <a:gd name="connsiteX10" fmla="*/ 19946 w 222048"/>
                  <a:gd name="connsiteY10" fmla="*/ 3167868 h 3183760"/>
                  <a:gd name="connsiteX11" fmla="*/ 72846 w 222048"/>
                  <a:gd name="connsiteY11" fmla="*/ 3171795 h 3183760"/>
                  <a:gd name="connsiteX12" fmla="*/ 57745 w 222048"/>
                  <a:gd name="connsiteY12" fmla="*/ 3071653 h 3183760"/>
                  <a:gd name="connsiteX13" fmla="*/ 57037 w 222048"/>
                  <a:gd name="connsiteY13" fmla="*/ 2855617 h 3183760"/>
                  <a:gd name="connsiteX0" fmla="*/ 57037 w 222048"/>
                  <a:gd name="connsiteY0" fmla="*/ 2855617 h 3305443"/>
                  <a:gd name="connsiteX1" fmla="*/ 114956 w 222048"/>
                  <a:gd name="connsiteY1" fmla="*/ 1794181 h 3305443"/>
                  <a:gd name="connsiteX2" fmla="*/ 141677 w 222048"/>
                  <a:gd name="connsiteY2" fmla="*/ 961484 h 3305443"/>
                  <a:gd name="connsiteX3" fmla="*/ 221421 w 222048"/>
                  <a:gd name="connsiteY3" fmla="*/ 78981 h 3305443"/>
                  <a:gd name="connsiteX4" fmla="*/ 178891 w 222048"/>
                  <a:gd name="connsiteY4" fmla="*/ 63032 h 3305443"/>
                  <a:gd name="connsiteX5" fmla="*/ 178891 w 222048"/>
                  <a:gd name="connsiteY5" fmla="*/ 259735 h 3305443"/>
                  <a:gd name="connsiteX6" fmla="*/ 99147 w 222048"/>
                  <a:gd name="connsiteY6" fmla="*/ 881739 h 3305443"/>
                  <a:gd name="connsiteX7" fmla="*/ 51300 w 222048"/>
                  <a:gd name="connsiteY7" fmla="*/ 1705763 h 3305443"/>
                  <a:gd name="connsiteX8" fmla="*/ 40668 w 222048"/>
                  <a:gd name="connsiteY8" fmla="*/ 2014107 h 3305443"/>
                  <a:gd name="connsiteX9" fmla="*/ 657 w 222048"/>
                  <a:gd name="connsiteY9" fmla="*/ 3045465 h 3305443"/>
                  <a:gd name="connsiteX10" fmla="*/ 19946 w 222048"/>
                  <a:gd name="connsiteY10" fmla="*/ 3167868 h 3305443"/>
                  <a:gd name="connsiteX11" fmla="*/ 123246 w 222048"/>
                  <a:gd name="connsiteY11" fmla="*/ 3304089 h 3305443"/>
                  <a:gd name="connsiteX12" fmla="*/ 57745 w 222048"/>
                  <a:gd name="connsiteY12" fmla="*/ 3071653 h 3305443"/>
                  <a:gd name="connsiteX13" fmla="*/ 57037 w 222048"/>
                  <a:gd name="connsiteY13" fmla="*/ 2855617 h 3305443"/>
                  <a:gd name="connsiteX0" fmla="*/ 56726 w 221737"/>
                  <a:gd name="connsiteY0" fmla="*/ 2855617 h 3312919"/>
                  <a:gd name="connsiteX1" fmla="*/ 114645 w 221737"/>
                  <a:gd name="connsiteY1" fmla="*/ 1794181 h 3312919"/>
                  <a:gd name="connsiteX2" fmla="*/ 141366 w 221737"/>
                  <a:gd name="connsiteY2" fmla="*/ 961484 h 3312919"/>
                  <a:gd name="connsiteX3" fmla="*/ 221110 w 221737"/>
                  <a:gd name="connsiteY3" fmla="*/ 78981 h 3312919"/>
                  <a:gd name="connsiteX4" fmla="*/ 178580 w 221737"/>
                  <a:gd name="connsiteY4" fmla="*/ 63032 h 3312919"/>
                  <a:gd name="connsiteX5" fmla="*/ 178580 w 221737"/>
                  <a:gd name="connsiteY5" fmla="*/ 259735 h 3312919"/>
                  <a:gd name="connsiteX6" fmla="*/ 98836 w 221737"/>
                  <a:gd name="connsiteY6" fmla="*/ 881739 h 3312919"/>
                  <a:gd name="connsiteX7" fmla="*/ 50989 w 221737"/>
                  <a:gd name="connsiteY7" fmla="*/ 1705763 h 3312919"/>
                  <a:gd name="connsiteX8" fmla="*/ 40357 w 221737"/>
                  <a:gd name="connsiteY8" fmla="*/ 2014107 h 3312919"/>
                  <a:gd name="connsiteX9" fmla="*/ 346 w 221737"/>
                  <a:gd name="connsiteY9" fmla="*/ 3045465 h 3312919"/>
                  <a:gd name="connsiteX10" fmla="*/ 32235 w 221737"/>
                  <a:gd name="connsiteY10" fmla="*/ 3256064 h 3312919"/>
                  <a:gd name="connsiteX11" fmla="*/ 122935 w 221737"/>
                  <a:gd name="connsiteY11" fmla="*/ 3304089 h 3312919"/>
                  <a:gd name="connsiteX12" fmla="*/ 57434 w 221737"/>
                  <a:gd name="connsiteY12" fmla="*/ 3071653 h 3312919"/>
                  <a:gd name="connsiteX13" fmla="*/ 56726 w 221737"/>
                  <a:gd name="connsiteY13" fmla="*/ 2855617 h 3312919"/>
                  <a:gd name="connsiteX0" fmla="*/ 56726 w 221737"/>
                  <a:gd name="connsiteY0" fmla="*/ 2855617 h 3323820"/>
                  <a:gd name="connsiteX1" fmla="*/ 114645 w 221737"/>
                  <a:gd name="connsiteY1" fmla="*/ 1794181 h 3323820"/>
                  <a:gd name="connsiteX2" fmla="*/ 141366 w 221737"/>
                  <a:gd name="connsiteY2" fmla="*/ 961484 h 3323820"/>
                  <a:gd name="connsiteX3" fmla="*/ 221110 w 221737"/>
                  <a:gd name="connsiteY3" fmla="*/ 78981 h 3323820"/>
                  <a:gd name="connsiteX4" fmla="*/ 178580 w 221737"/>
                  <a:gd name="connsiteY4" fmla="*/ 63032 h 3323820"/>
                  <a:gd name="connsiteX5" fmla="*/ 178580 w 221737"/>
                  <a:gd name="connsiteY5" fmla="*/ 259735 h 3323820"/>
                  <a:gd name="connsiteX6" fmla="*/ 98836 w 221737"/>
                  <a:gd name="connsiteY6" fmla="*/ 881739 h 3323820"/>
                  <a:gd name="connsiteX7" fmla="*/ 50989 w 221737"/>
                  <a:gd name="connsiteY7" fmla="*/ 1705763 h 3323820"/>
                  <a:gd name="connsiteX8" fmla="*/ 40357 w 221737"/>
                  <a:gd name="connsiteY8" fmla="*/ 2014107 h 3323820"/>
                  <a:gd name="connsiteX9" fmla="*/ 346 w 221737"/>
                  <a:gd name="connsiteY9" fmla="*/ 3045465 h 3323820"/>
                  <a:gd name="connsiteX10" fmla="*/ 32235 w 221737"/>
                  <a:gd name="connsiteY10" fmla="*/ 3256064 h 3323820"/>
                  <a:gd name="connsiteX11" fmla="*/ 164935 w 221737"/>
                  <a:gd name="connsiteY11" fmla="*/ 3316115 h 3323820"/>
                  <a:gd name="connsiteX12" fmla="*/ 57434 w 221737"/>
                  <a:gd name="connsiteY12" fmla="*/ 3071653 h 3323820"/>
                  <a:gd name="connsiteX13" fmla="*/ 56726 w 221737"/>
                  <a:gd name="connsiteY13" fmla="*/ 2855617 h 3323820"/>
                  <a:gd name="connsiteX0" fmla="*/ 56726 w 221737"/>
                  <a:gd name="connsiteY0" fmla="*/ 2855617 h 3316663"/>
                  <a:gd name="connsiteX1" fmla="*/ 114645 w 221737"/>
                  <a:gd name="connsiteY1" fmla="*/ 1794181 h 3316663"/>
                  <a:gd name="connsiteX2" fmla="*/ 141366 w 221737"/>
                  <a:gd name="connsiteY2" fmla="*/ 961484 h 3316663"/>
                  <a:gd name="connsiteX3" fmla="*/ 221110 w 221737"/>
                  <a:gd name="connsiteY3" fmla="*/ 78981 h 3316663"/>
                  <a:gd name="connsiteX4" fmla="*/ 178580 w 221737"/>
                  <a:gd name="connsiteY4" fmla="*/ 63032 h 3316663"/>
                  <a:gd name="connsiteX5" fmla="*/ 178580 w 221737"/>
                  <a:gd name="connsiteY5" fmla="*/ 259735 h 3316663"/>
                  <a:gd name="connsiteX6" fmla="*/ 98836 w 221737"/>
                  <a:gd name="connsiteY6" fmla="*/ 881739 h 3316663"/>
                  <a:gd name="connsiteX7" fmla="*/ 50989 w 221737"/>
                  <a:gd name="connsiteY7" fmla="*/ 1705763 h 3316663"/>
                  <a:gd name="connsiteX8" fmla="*/ 40357 w 221737"/>
                  <a:gd name="connsiteY8" fmla="*/ 2014107 h 3316663"/>
                  <a:gd name="connsiteX9" fmla="*/ 346 w 221737"/>
                  <a:gd name="connsiteY9" fmla="*/ 3045465 h 3316663"/>
                  <a:gd name="connsiteX10" fmla="*/ 32235 w 221737"/>
                  <a:gd name="connsiteY10" fmla="*/ 3256064 h 3316663"/>
                  <a:gd name="connsiteX11" fmla="*/ 164935 w 221737"/>
                  <a:gd name="connsiteY11" fmla="*/ 3316115 h 3316663"/>
                  <a:gd name="connsiteX12" fmla="*/ 116235 w 221737"/>
                  <a:gd name="connsiteY12" fmla="*/ 3219982 h 3316663"/>
                  <a:gd name="connsiteX13" fmla="*/ 57434 w 221737"/>
                  <a:gd name="connsiteY13" fmla="*/ 3071653 h 3316663"/>
                  <a:gd name="connsiteX14" fmla="*/ 56726 w 221737"/>
                  <a:gd name="connsiteY14" fmla="*/ 2855617 h 3316663"/>
                  <a:gd name="connsiteX0" fmla="*/ 56748 w 221759"/>
                  <a:gd name="connsiteY0" fmla="*/ 2855617 h 3319229"/>
                  <a:gd name="connsiteX1" fmla="*/ 114667 w 221759"/>
                  <a:gd name="connsiteY1" fmla="*/ 1794181 h 3319229"/>
                  <a:gd name="connsiteX2" fmla="*/ 141388 w 221759"/>
                  <a:gd name="connsiteY2" fmla="*/ 961484 h 3319229"/>
                  <a:gd name="connsiteX3" fmla="*/ 221132 w 221759"/>
                  <a:gd name="connsiteY3" fmla="*/ 78981 h 3319229"/>
                  <a:gd name="connsiteX4" fmla="*/ 178602 w 221759"/>
                  <a:gd name="connsiteY4" fmla="*/ 63032 h 3319229"/>
                  <a:gd name="connsiteX5" fmla="*/ 178602 w 221759"/>
                  <a:gd name="connsiteY5" fmla="*/ 259735 h 3319229"/>
                  <a:gd name="connsiteX6" fmla="*/ 98858 w 221759"/>
                  <a:gd name="connsiteY6" fmla="*/ 881739 h 3319229"/>
                  <a:gd name="connsiteX7" fmla="*/ 51011 w 221759"/>
                  <a:gd name="connsiteY7" fmla="*/ 1705763 h 3319229"/>
                  <a:gd name="connsiteX8" fmla="*/ 40379 w 221759"/>
                  <a:gd name="connsiteY8" fmla="*/ 2014107 h 3319229"/>
                  <a:gd name="connsiteX9" fmla="*/ 368 w 221759"/>
                  <a:gd name="connsiteY9" fmla="*/ 3045465 h 3319229"/>
                  <a:gd name="connsiteX10" fmla="*/ 32257 w 221759"/>
                  <a:gd name="connsiteY10" fmla="*/ 3256064 h 3319229"/>
                  <a:gd name="connsiteX11" fmla="*/ 82657 w 221759"/>
                  <a:gd name="connsiteY11" fmla="*/ 3292143 h 3319229"/>
                  <a:gd name="connsiteX12" fmla="*/ 164957 w 221759"/>
                  <a:gd name="connsiteY12" fmla="*/ 3316115 h 3319229"/>
                  <a:gd name="connsiteX13" fmla="*/ 116257 w 221759"/>
                  <a:gd name="connsiteY13" fmla="*/ 3219982 h 3319229"/>
                  <a:gd name="connsiteX14" fmla="*/ 57456 w 221759"/>
                  <a:gd name="connsiteY14" fmla="*/ 3071653 h 3319229"/>
                  <a:gd name="connsiteX15" fmla="*/ 56748 w 221759"/>
                  <a:gd name="connsiteY15" fmla="*/ 2855617 h 3319229"/>
                  <a:gd name="connsiteX0" fmla="*/ 56748 w 299490"/>
                  <a:gd name="connsiteY0" fmla="*/ 2855617 h 3365538"/>
                  <a:gd name="connsiteX1" fmla="*/ 114667 w 299490"/>
                  <a:gd name="connsiteY1" fmla="*/ 1794181 h 3365538"/>
                  <a:gd name="connsiteX2" fmla="*/ 141388 w 299490"/>
                  <a:gd name="connsiteY2" fmla="*/ 961484 h 3365538"/>
                  <a:gd name="connsiteX3" fmla="*/ 221132 w 299490"/>
                  <a:gd name="connsiteY3" fmla="*/ 78981 h 3365538"/>
                  <a:gd name="connsiteX4" fmla="*/ 178602 w 299490"/>
                  <a:gd name="connsiteY4" fmla="*/ 63032 h 3365538"/>
                  <a:gd name="connsiteX5" fmla="*/ 178602 w 299490"/>
                  <a:gd name="connsiteY5" fmla="*/ 259735 h 3365538"/>
                  <a:gd name="connsiteX6" fmla="*/ 98858 w 299490"/>
                  <a:gd name="connsiteY6" fmla="*/ 881739 h 3365538"/>
                  <a:gd name="connsiteX7" fmla="*/ 51011 w 299490"/>
                  <a:gd name="connsiteY7" fmla="*/ 1705763 h 3365538"/>
                  <a:gd name="connsiteX8" fmla="*/ 40379 w 299490"/>
                  <a:gd name="connsiteY8" fmla="*/ 2014107 h 3365538"/>
                  <a:gd name="connsiteX9" fmla="*/ 368 w 299490"/>
                  <a:gd name="connsiteY9" fmla="*/ 3045465 h 3365538"/>
                  <a:gd name="connsiteX10" fmla="*/ 32257 w 299490"/>
                  <a:gd name="connsiteY10" fmla="*/ 3256064 h 3365538"/>
                  <a:gd name="connsiteX11" fmla="*/ 82657 w 299490"/>
                  <a:gd name="connsiteY11" fmla="*/ 3292143 h 3365538"/>
                  <a:gd name="connsiteX12" fmla="*/ 299356 w 299490"/>
                  <a:gd name="connsiteY12" fmla="*/ 3364222 h 3365538"/>
                  <a:gd name="connsiteX13" fmla="*/ 116257 w 299490"/>
                  <a:gd name="connsiteY13" fmla="*/ 3219982 h 3365538"/>
                  <a:gd name="connsiteX14" fmla="*/ 57456 w 299490"/>
                  <a:gd name="connsiteY14" fmla="*/ 3071653 h 3365538"/>
                  <a:gd name="connsiteX15" fmla="*/ 56748 w 299490"/>
                  <a:gd name="connsiteY15" fmla="*/ 2855617 h 3365538"/>
                  <a:gd name="connsiteX0" fmla="*/ 56748 w 299527"/>
                  <a:gd name="connsiteY0" fmla="*/ 2855617 h 3369077"/>
                  <a:gd name="connsiteX1" fmla="*/ 114667 w 299527"/>
                  <a:gd name="connsiteY1" fmla="*/ 1794181 h 3369077"/>
                  <a:gd name="connsiteX2" fmla="*/ 141388 w 299527"/>
                  <a:gd name="connsiteY2" fmla="*/ 961484 h 3369077"/>
                  <a:gd name="connsiteX3" fmla="*/ 221132 w 299527"/>
                  <a:gd name="connsiteY3" fmla="*/ 78981 h 3369077"/>
                  <a:gd name="connsiteX4" fmla="*/ 178602 w 299527"/>
                  <a:gd name="connsiteY4" fmla="*/ 63032 h 3369077"/>
                  <a:gd name="connsiteX5" fmla="*/ 178602 w 299527"/>
                  <a:gd name="connsiteY5" fmla="*/ 259735 h 3369077"/>
                  <a:gd name="connsiteX6" fmla="*/ 98858 w 299527"/>
                  <a:gd name="connsiteY6" fmla="*/ 881739 h 3369077"/>
                  <a:gd name="connsiteX7" fmla="*/ 51011 w 299527"/>
                  <a:gd name="connsiteY7" fmla="*/ 1705763 h 3369077"/>
                  <a:gd name="connsiteX8" fmla="*/ 40379 w 299527"/>
                  <a:gd name="connsiteY8" fmla="*/ 2014107 h 3369077"/>
                  <a:gd name="connsiteX9" fmla="*/ 368 w 299527"/>
                  <a:gd name="connsiteY9" fmla="*/ 3045465 h 3369077"/>
                  <a:gd name="connsiteX10" fmla="*/ 32257 w 299527"/>
                  <a:gd name="connsiteY10" fmla="*/ 3256064 h 3369077"/>
                  <a:gd name="connsiteX11" fmla="*/ 149858 w 299527"/>
                  <a:gd name="connsiteY11" fmla="*/ 3332233 h 3369077"/>
                  <a:gd name="connsiteX12" fmla="*/ 299356 w 299527"/>
                  <a:gd name="connsiteY12" fmla="*/ 3364222 h 3369077"/>
                  <a:gd name="connsiteX13" fmla="*/ 116257 w 299527"/>
                  <a:gd name="connsiteY13" fmla="*/ 3219982 h 3369077"/>
                  <a:gd name="connsiteX14" fmla="*/ 57456 w 299527"/>
                  <a:gd name="connsiteY14" fmla="*/ 3071653 h 3369077"/>
                  <a:gd name="connsiteX15" fmla="*/ 56748 w 299527"/>
                  <a:gd name="connsiteY15" fmla="*/ 2855617 h 3369077"/>
                  <a:gd name="connsiteX0" fmla="*/ 56748 w 299672"/>
                  <a:gd name="connsiteY0" fmla="*/ 2855617 h 3369571"/>
                  <a:gd name="connsiteX1" fmla="*/ 114667 w 299672"/>
                  <a:gd name="connsiteY1" fmla="*/ 1794181 h 3369571"/>
                  <a:gd name="connsiteX2" fmla="*/ 141388 w 299672"/>
                  <a:gd name="connsiteY2" fmla="*/ 961484 h 3369571"/>
                  <a:gd name="connsiteX3" fmla="*/ 221132 w 299672"/>
                  <a:gd name="connsiteY3" fmla="*/ 78981 h 3369571"/>
                  <a:gd name="connsiteX4" fmla="*/ 178602 w 299672"/>
                  <a:gd name="connsiteY4" fmla="*/ 63032 h 3369571"/>
                  <a:gd name="connsiteX5" fmla="*/ 178602 w 299672"/>
                  <a:gd name="connsiteY5" fmla="*/ 259735 h 3369571"/>
                  <a:gd name="connsiteX6" fmla="*/ 98858 w 299672"/>
                  <a:gd name="connsiteY6" fmla="*/ 881739 h 3369571"/>
                  <a:gd name="connsiteX7" fmla="*/ 51011 w 299672"/>
                  <a:gd name="connsiteY7" fmla="*/ 1705763 h 3369571"/>
                  <a:gd name="connsiteX8" fmla="*/ 40379 w 299672"/>
                  <a:gd name="connsiteY8" fmla="*/ 2014107 h 3369571"/>
                  <a:gd name="connsiteX9" fmla="*/ 368 w 299672"/>
                  <a:gd name="connsiteY9" fmla="*/ 3045465 h 3369571"/>
                  <a:gd name="connsiteX10" fmla="*/ 32257 w 299672"/>
                  <a:gd name="connsiteY10" fmla="*/ 3256064 h 3369571"/>
                  <a:gd name="connsiteX11" fmla="*/ 149858 w 299672"/>
                  <a:gd name="connsiteY11" fmla="*/ 3332233 h 3369571"/>
                  <a:gd name="connsiteX12" fmla="*/ 299356 w 299672"/>
                  <a:gd name="connsiteY12" fmla="*/ 3364222 h 3369571"/>
                  <a:gd name="connsiteX13" fmla="*/ 103657 w 299672"/>
                  <a:gd name="connsiteY13" fmla="*/ 3211964 h 3369571"/>
                  <a:gd name="connsiteX14" fmla="*/ 57456 w 299672"/>
                  <a:gd name="connsiteY14" fmla="*/ 3071653 h 3369571"/>
                  <a:gd name="connsiteX15" fmla="*/ 56748 w 299672"/>
                  <a:gd name="connsiteY15" fmla="*/ 2855617 h 3369571"/>
                  <a:gd name="connsiteX0" fmla="*/ 56748 w 299778"/>
                  <a:gd name="connsiteY0" fmla="*/ 2855617 h 3365390"/>
                  <a:gd name="connsiteX1" fmla="*/ 114667 w 299778"/>
                  <a:gd name="connsiteY1" fmla="*/ 1794181 h 3365390"/>
                  <a:gd name="connsiteX2" fmla="*/ 141388 w 299778"/>
                  <a:gd name="connsiteY2" fmla="*/ 961484 h 3365390"/>
                  <a:gd name="connsiteX3" fmla="*/ 221132 w 299778"/>
                  <a:gd name="connsiteY3" fmla="*/ 78981 h 3365390"/>
                  <a:gd name="connsiteX4" fmla="*/ 178602 w 299778"/>
                  <a:gd name="connsiteY4" fmla="*/ 63032 h 3365390"/>
                  <a:gd name="connsiteX5" fmla="*/ 178602 w 299778"/>
                  <a:gd name="connsiteY5" fmla="*/ 259735 h 3365390"/>
                  <a:gd name="connsiteX6" fmla="*/ 98858 w 299778"/>
                  <a:gd name="connsiteY6" fmla="*/ 881739 h 3365390"/>
                  <a:gd name="connsiteX7" fmla="*/ 51011 w 299778"/>
                  <a:gd name="connsiteY7" fmla="*/ 1705763 h 3365390"/>
                  <a:gd name="connsiteX8" fmla="*/ 40379 w 299778"/>
                  <a:gd name="connsiteY8" fmla="*/ 2014107 h 3365390"/>
                  <a:gd name="connsiteX9" fmla="*/ 368 w 299778"/>
                  <a:gd name="connsiteY9" fmla="*/ 3045465 h 3365390"/>
                  <a:gd name="connsiteX10" fmla="*/ 32257 w 299778"/>
                  <a:gd name="connsiteY10" fmla="*/ 3256064 h 3365390"/>
                  <a:gd name="connsiteX11" fmla="*/ 149858 w 299778"/>
                  <a:gd name="connsiteY11" fmla="*/ 3332233 h 3365390"/>
                  <a:gd name="connsiteX12" fmla="*/ 299356 w 299778"/>
                  <a:gd name="connsiteY12" fmla="*/ 3364222 h 3365390"/>
                  <a:gd name="connsiteX13" fmla="*/ 191856 w 299778"/>
                  <a:gd name="connsiteY13" fmla="*/ 3288132 h 3365390"/>
                  <a:gd name="connsiteX14" fmla="*/ 103657 w 299778"/>
                  <a:gd name="connsiteY14" fmla="*/ 3211964 h 3365390"/>
                  <a:gd name="connsiteX15" fmla="*/ 57456 w 299778"/>
                  <a:gd name="connsiteY15" fmla="*/ 3071653 h 3365390"/>
                  <a:gd name="connsiteX16" fmla="*/ 56748 w 299778"/>
                  <a:gd name="connsiteY16" fmla="*/ 2855617 h 3365390"/>
                  <a:gd name="connsiteX0" fmla="*/ 56748 w 302450"/>
                  <a:gd name="connsiteY0" fmla="*/ 2855617 h 3364340"/>
                  <a:gd name="connsiteX1" fmla="*/ 114667 w 302450"/>
                  <a:gd name="connsiteY1" fmla="*/ 1794181 h 3364340"/>
                  <a:gd name="connsiteX2" fmla="*/ 141388 w 302450"/>
                  <a:gd name="connsiteY2" fmla="*/ 961484 h 3364340"/>
                  <a:gd name="connsiteX3" fmla="*/ 221132 w 302450"/>
                  <a:gd name="connsiteY3" fmla="*/ 78981 h 3364340"/>
                  <a:gd name="connsiteX4" fmla="*/ 178602 w 302450"/>
                  <a:gd name="connsiteY4" fmla="*/ 63032 h 3364340"/>
                  <a:gd name="connsiteX5" fmla="*/ 178602 w 302450"/>
                  <a:gd name="connsiteY5" fmla="*/ 259735 h 3364340"/>
                  <a:gd name="connsiteX6" fmla="*/ 98858 w 302450"/>
                  <a:gd name="connsiteY6" fmla="*/ 881739 h 3364340"/>
                  <a:gd name="connsiteX7" fmla="*/ 51011 w 302450"/>
                  <a:gd name="connsiteY7" fmla="*/ 1705763 h 3364340"/>
                  <a:gd name="connsiteX8" fmla="*/ 40379 w 302450"/>
                  <a:gd name="connsiteY8" fmla="*/ 2014107 h 3364340"/>
                  <a:gd name="connsiteX9" fmla="*/ 368 w 302450"/>
                  <a:gd name="connsiteY9" fmla="*/ 3045465 h 3364340"/>
                  <a:gd name="connsiteX10" fmla="*/ 32257 w 302450"/>
                  <a:gd name="connsiteY10" fmla="*/ 3256064 h 3364340"/>
                  <a:gd name="connsiteX11" fmla="*/ 149858 w 302450"/>
                  <a:gd name="connsiteY11" fmla="*/ 3332233 h 3364340"/>
                  <a:gd name="connsiteX12" fmla="*/ 299356 w 302450"/>
                  <a:gd name="connsiteY12" fmla="*/ 3364222 h 3364340"/>
                  <a:gd name="connsiteX13" fmla="*/ 246454 w 302450"/>
                  <a:gd name="connsiteY13" fmla="*/ 3320204 h 3364340"/>
                  <a:gd name="connsiteX14" fmla="*/ 191856 w 302450"/>
                  <a:gd name="connsiteY14" fmla="*/ 3288132 h 3364340"/>
                  <a:gd name="connsiteX15" fmla="*/ 103657 w 302450"/>
                  <a:gd name="connsiteY15" fmla="*/ 3211964 h 3364340"/>
                  <a:gd name="connsiteX16" fmla="*/ 57456 w 302450"/>
                  <a:gd name="connsiteY16" fmla="*/ 3071653 h 3364340"/>
                  <a:gd name="connsiteX17" fmla="*/ 56748 w 302450"/>
                  <a:gd name="connsiteY17" fmla="*/ 2855617 h 3364340"/>
                  <a:gd name="connsiteX0" fmla="*/ 56748 w 299769"/>
                  <a:gd name="connsiteY0" fmla="*/ 2855617 h 3367357"/>
                  <a:gd name="connsiteX1" fmla="*/ 114667 w 299769"/>
                  <a:gd name="connsiteY1" fmla="*/ 1794181 h 3367357"/>
                  <a:gd name="connsiteX2" fmla="*/ 141388 w 299769"/>
                  <a:gd name="connsiteY2" fmla="*/ 961484 h 3367357"/>
                  <a:gd name="connsiteX3" fmla="*/ 221132 w 299769"/>
                  <a:gd name="connsiteY3" fmla="*/ 78981 h 3367357"/>
                  <a:gd name="connsiteX4" fmla="*/ 178602 w 299769"/>
                  <a:gd name="connsiteY4" fmla="*/ 63032 h 3367357"/>
                  <a:gd name="connsiteX5" fmla="*/ 178602 w 299769"/>
                  <a:gd name="connsiteY5" fmla="*/ 259735 h 3367357"/>
                  <a:gd name="connsiteX6" fmla="*/ 98858 w 299769"/>
                  <a:gd name="connsiteY6" fmla="*/ 881739 h 3367357"/>
                  <a:gd name="connsiteX7" fmla="*/ 51011 w 299769"/>
                  <a:gd name="connsiteY7" fmla="*/ 1705763 h 3367357"/>
                  <a:gd name="connsiteX8" fmla="*/ 40379 w 299769"/>
                  <a:gd name="connsiteY8" fmla="*/ 2014107 h 3367357"/>
                  <a:gd name="connsiteX9" fmla="*/ 368 w 299769"/>
                  <a:gd name="connsiteY9" fmla="*/ 3045465 h 3367357"/>
                  <a:gd name="connsiteX10" fmla="*/ 32257 w 299769"/>
                  <a:gd name="connsiteY10" fmla="*/ 3256064 h 3367357"/>
                  <a:gd name="connsiteX11" fmla="*/ 149858 w 299769"/>
                  <a:gd name="connsiteY11" fmla="*/ 3332233 h 3367357"/>
                  <a:gd name="connsiteX12" fmla="*/ 217055 w 299769"/>
                  <a:gd name="connsiteY12" fmla="*/ 3360292 h 3367357"/>
                  <a:gd name="connsiteX13" fmla="*/ 299356 w 299769"/>
                  <a:gd name="connsiteY13" fmla="*/ 3364222 h 3367357"/>
                  <a:gd name="connsiteX14" fmla="*/ 246454 w 299769"/>
                  <a:gd name="connsiteY14" fmla="*/ 3320204 h 3367357"/>
                  <a:gd name="connsiteX15" fmla="*/ 191856 w 299769"/>
                  <a:gd name="connsiteY15" fmla="*/ 3288132 h 3367357"/>
                  <a:gd name="connsiteX16" fmla="*/ 103657 w 299769"/>
                  <a:gd name="connsiteY16" fmla="*/ 3211964 h 3367357"/>
                  <a:gd name="connsiteX17" fmla="*/ 57456 w 299769"/>
                  <a:gd name="connsiteY17" fmla="*/ 3071653 h 3367357"/>
                  <a:gd name="connsiteX18" fmla="*/ 56748 w 299769"/>
                  <a:gd name="connsiteY18" fmla="*/ 2855617 h 3367357"/>
                  <a:gd name="connsiteX0" fmla="*/ 56748 w 404476"/>
                  <a:gd name="connsiteY0" fmla="*/ 2855617 h 3460751"/>
                  <a:gd name="connsiteX1" fmla="*/ 114667 w 404476"/>
                  <a:gd name="connsiteY1" fmla="*/ 1794181 h 3460751"/>
                  <a:gd name="connsiteX2" fmla="*/ 141388 w 404476"/>
                  <a:gd name="connsiteY2" fmla="*/ 961484 h 3460751"/>
                  <a:gd name="connsiteX3" fmla="*/ 221132 w 404476"/>
                  <a:gd name="connsiteY3" fmla="*/ 78981 h 3460751"/>
                  <a:gd name="connsiteX4" fmla="*/ 178602 w 404476"/>
                  <a:gd name="connsiteY4" fmla="*/ 63032 h 3460751"/>
                  <a:gd name="connsiteX5" fmla="*/ 178602 w 404476"/>
                  <a:gd name="connsiteY5" fmla="*/ 259735 h 3460751"/>
                  <a:gd name="connsiteX6" fmla="*/ 98858 w 404476"/>
                  <a:gd name="connsiteY6" fmla="*/ 881739 h 3460751"/>
                  <a:gd name="connsiteX7" fmla="*/ 51011 w 404476"/>
                  <a:gd name="connsiteY7" fmla="*/ 1705763 h 3460751"/>
                  <a:gd name="connsiteX8" fmla="*/ 40379 w 404476"/>
                  <a:gd name="connsiteY8" fmla="*/ 2014107 h 3460751"/>
                  <a:gd name="connsiteX9" fmla="*/ 368 w 404476"/>
                  <a:gd name="connsiteY9" fmla="*/ 3045465 h 3460751"/>
                  <a:gd name="connsiteX10" fmla="*/ 32257 w 404476"/>
                  <a:gd name="connsiteY10" fmla="*/ 3256064 h 3460751"/>
                  <a:gd name="connsiteX11" fmla="*/ 149858 w 404476"/>
                  <a:gd name="connsiteY11" fmla="*/ 3332233 h 3460751"/>
                  <a:gd name="connsiteX12" fmla="*/ 217055 w 404476"/>
                  <a:gd name="connsiteY12" fmla="*/ 3360292 h 3460751"/>
                  <a:gd name="connsiteX13" fmla="*/ 404355 w 404476"/>
                  <a:gd name="connsiteY13" fmla="*/ 3460436 h 3460751"/>
                  <a:gd name="connsiteX14" fmla="*/ 246454 w 404476"/>
                  <a:gd name="connsiteY14" fmla="*/ 3320204 h 3460751"/>
                  <a:gd name="connsiteX15" fmla="*/ 191856 w 404476"/>
                  <a:gd name="connsiteY15" fmla="*/ 3288132 h 3460751"/>
                  <a:gd name="connsiteX16" fmla="*/ 103657 w 404476"/>
                  <a:gd name="connsiteY16" fmla="*/ 3211964 h 3460751"/>
                  <a:gd name="connsiteX17" fmla="*/ 57456 w 404476"/>
                  <a:gd name="connsiteY17" fmla="*/ 3071653 h 3460751"/>
                  <a:gd name="connsiteX18" fmla="*/ 56748 w 404476"/>
                  <a:gd name="connsiteY18" fmla="*/ 2855617 h 3460751"/>
                  <a:gd name="connsiteX0" fmla="*/ 56748 w 408517"/>
                  <a:gd name="connsiteY0" fmla="*/ 2855617 h 3460466"/>
                  <a:gd name="connsiteX1" fmla="*/ 114667 w 408517"/>
                  <a:gd name="connsiteY1" fmla="*/ 1794181 h 3460466"/>
                  <a:gd name="connsiteX2" fmla="*/ 141388 w 408517"/>
                  <a:gd name="connsiteY2" fmla="*/ 961484 h 3460466"/>
                  <a:gd name="connsiteX3" fmla="*/ 221132 w 408517"/>
                  <a:gd name="connsiteY3" fmla="*/ 78981 h 3460466"/>
                  <a:gd name="connsiteX4" fmla="*/ 178602 w 408517"/>
                  <a:gd name="connsiteY4" fmla="*/ 63032 h 3460466"/>
                  <a:gd name="connsiteX5" fmla="*/ 178602 w 408517"/>
                  <a:gd name="connsiteY5" fmla="*/ 259735 h 3460466"/>
                  <a:gd name="connsiteX6" fmla="*/ 98858 w 408517"/>
                  <a:gd name="connsiteY6" fmla="*/ 881739 h 3460466"/>
                  <a:gd name="connsiteX7" fmla="*/ 51011 w 408517"/>
                  <a:gd name="connsiteY7" fmla="*/ 1705763 h 3460466"/>
                  <a:gd name="connsiteX8" fmla="*/ 40379 w 408517"/>
                  <a:gd name="connsiteY8" fmla="*/ 2014107 h 3460466"/>
                  <a:gd name="connsiteX9" fmla="*/ 368 w 408517"/>
                  <a:gd name="connsiteY9" fmla="*/ 3045465 h 3460466"/>
                  <a:gd name="connsiteX10" fmla="*/ 32257 w 408517"/>
                  <a:gd name="connsiteY10" fmla="*/ 3256064 h 3460466"/>
                  <a:gd name="connsiteX11" fmla="*/ 149858 w 408517"/>
                  <a:gd name="connsiteY11" fmla="*/ 3332233 h 3460466"/>
                  <a:gd name="connsiteX12" fmla="*/ 217055 w 408517"/>
                  <a:gd name="connsiteY12" fmla="*/ 3360292 h 3460466"/>
                  <a:gd name="connsiteX13" fmla="*/ 404355 w 408517"/>
                  <a:gd name="connsiteY13" fmla="*/ 3460436 h 3460466"/>
                  <a:gd name="connsiteX14" fmla="*/ 343053 w 408517"/>
                  <a:gd name="connsiteY14" fmla="*/ 3348267 h 3460466"/>
                  <a:gd name="connsiteX15" fmla="*/ 191856 w 408517"/>
                  <a:gd name="connsiteY15" fmla="*/ 3288132 h 3460466"/>
                  <a:gd name="connsiteX16" fmla="*/ 103657 w 408517"/>
                  <a:gd name="connsiteY16" fmla="*/ 3211964 h 3460466"/>
                  <a:gd name="connsiteX17" fmla="*/ 57456 w 408517"/>
                  <a:gd name="connsiteY17" fmla="*/ 3071653 h 3460466"/>
                  <a:gd name="connsiteX18" fmla="*/ 56748 w 408517"/>
                  <a:gd name="connsiteY18" fmla="*/ 2855617 h 3460466"/>
                  <a:gd name="connsiteX0" fmla="*/ 56748 w 405139"/>
                  <a:gd name="connsiteY0" fmla="*/ 2855617 h 3460492"/>
                  <a:gd name="connsiteX1" fmla="*/ 114667 w 405139"/>
                  <a:gd name="connsiteY1" fmla="*/ 1794181 h 3460492"/>
                  <a:gd name="connsiteX2" fmla="*/ 141388 w 405139"/>
                  <a:gd name="connsiteY2" fmla="*/ 961484 h 3460492"/>
                  <a:gd name="connsiteX3" fmla="*/ 221132 w 405139"/>
                  <a:gd name="connsiteY3" fmla="*/ 78981 h 3460492"/>
                  <a:gd name="connsiteX4" fmla="*/ 178602 w 405139"/>
                  <a:gd name="connsiteY4" fmla="*/ 63032 h 3460492"/>
                  <a:gd name="connsiteX5" fmla="*/ 178602 w 405139"/>
                  <a:gd name="connsiteY5" fmla="*/ 259735 h 3460492"/>
                  <a:gd name="connsiteX6" fmla="*/ 98858 w 405139"/>
                  <a:gd name="connsiteY6" fmla="*/ 881739 h 3460492"/>
                  <a:gd name="connsiteX7" fmla="*/ 51011 w 405139"/>
                  <a:gd name="connsiteY7" fmla="*/ 1705763 h 3460492"/>
                  <a:gd name="connsiteX8" fmla="*/ 40379 w 405139"/>
                  <a:gd name="connsiteY8" fmla="*/ 2014107 h 3460492"/>
                  <a:gd name="connsiteX9" fmla="*/ 368 w 405139"/>
                  <a:gd name="connsiteY9" fmla="*/ 3045465 h 3460492"/>
                  <a:gd name="connsiteX10" fmla="*/ 32257 w 405139"/>
                  <a:gd name="connsiteY10" fmla="*/ 3256064 h 3460492"/>
                  <a:gd name="connsiteX11" fmla="*/ 149858 w 405139"/>
                  <a:gd name="connsiteY11" fmla="*/ 3332233 h 3460492"/>
                  <a:gd name="connsiteX12" fmla="*/ 296855 w 405139"/>
                  <a:gd name="connsiteY12" fmla="*/ 3364301 h 3460492"/>
                  <a:gd name="connsiteX13" fmla="*/ 404355 w 405139"/>
                  <a:gd name="connsiteY13" fmla="*/ 3460436 h 3460492"/>
                  <a:gd name="connsiteX14" fmla="*/ 343053 w 405139"/>
                  <a:gd name="connsiteY14" fmla="*/ 3348267 h 3460492"/>
                  <a:gd name="connsiteX15" fmla="*/ 191856 w 405139"/>
                  <a:gd name="connsiteY15" fmla="*/ 3288132 h 3460492"/>
                  <a:gd name="connsiteX16" fmla="*/ 103657 w 405139"/>
                  <a:gd name="connsiteY16" fmla="*/ 3211964 h 3460492"/>
                  <a:gd name="connsiteX17" fmla="*/ 57456 w 405139"/>
                  <a:gd name="connsiteY17" fmla="*/ 3071653 h 3460492"/>
                  <a:gd name="connsiteX18" fmla="*/ 56748 w 405139"/>
                  <a:gd name="connsiteY18" fmla="*/ 2855617 h 3460492"/>
                  <a:gd name="connsiteX0" fmla="*/ 56675 w 405066"/>
                  <a:gd name="connsiteY0" fmla="*/ 2855617 h 3460492"/>
                  <a:gd name="connsiteX1" fmla="*/ 114594 w 405066"/>
                  <a:gd name="connsiteY1" fmla="*/ 1794181 h 3460492"/>
                  <a:gd name="connsiteX2" fmla="*/ 141315 w 405066"/>
                  <a:gd name="connsiteY2" fmla="*/ 961484 h 3460492"/>
                  <a:gd name="connsiteX3" fmla="*/ 221059 w 405066"/>
                  <a:gd name="connsiteY3" fmla="*/ 78981 h 3460492"/>
                  <a:gd name="connsiteX4" fmla="*/ 178529 w 405066"/>
                  <a:gd name="connsiteY4" fmla="*/ 63032 h 3460492"/>
                  <a:gd name="connsiteX5" fmla="*/ 178529 w 405066"/>
                  <a:gd name="connsiteY5" fmla="*/ 259735 h 3460492"/>
                  <a:gd name="connsiteX6" fmla="*/ 98785 w 405066"/>
                  <a:gd name="connsiteY6" fmla="*/ 881739 h 3460492"/>
                  <a:gd name="connsiteX7" fmla="*/ 50938 w 405066"/>
                  <a:gd name="connsiteY7" fmla="*/ 1705763 h 3460492"/>
                  <a:gd name="connsiteX8" fmla="*/ 40306 w 405066"/>
                  <a:gd name="connsiteY8" fmla="*/ 2014107 h 3460492"/>
                  <a:gd name="connsiteX9" fmla="*/ 295 w 405066"/>
                  <a:gd name="connsiteY9" fmla="*/ 3045465 h 3460492"/>
                  <a:gd name="connsiteX10" fmla="*/ 32184 w 405066"/>
                  <a:gd name="connsiteY10" fmla="*/ 3256064 h 3460492"/>
                  <a:gd name="connsiteX11" fmla="*/ 44784 w 405066"/>
                  <a:gd name="connsiteY11" fmla="*/ 3288130 h 3460492"/>
                  <a:gd name="connsiteX12" fmla="*/ 149785 w 405066"/>
                  <a:gd name="connsiteY12" fmla="*/ 3332233 h 3460492"/>
                  <a:gd name="connsiteX13" fmla="*/ 296782 w 405066"/>
                  <a:gd name="connsiteY13" fmla="*/ 3364301 h 3460492"/>
                  <a:gd name="connsiteX14" fmla="*/ 404282 w 405066"/>
                  <a:gd name="connsiteY14" fmla="*/ 3460436 h 3460492"/>
                  <a:gd name="connsiteX15" fmla="*/ 342980 w 405066"/>
                  <a:gd name="connsiteY15" fmla="*/ 3348267 h 3460492"/>
                  <a:gd name="connsiteX16" fmla="*/ 191783 w 405066"/>
                  <a:gd name="connsiteY16" fmla="*/ 3288132 h 3460492"/>
                  <a:gd name="connsiteX17" fmla="*/ 103584 w 405066"/>
                  <a:gd name="connsiteY17" fmla="*/ 3211964 h 3460492"/>
                  <a:gd name="connsiteX18" fmla="*/ 57383 w 405066"/>
                  <a:gd name="connsiteY18" fmla="*/ 3071653 h 3460492"/>
                  <a:gd name="connsiteX19" fmla="*/ 56675 w 405066"/>
                  <a:gd name="connsiteY19" fmla="*/ 2855617 h 3460492"/>
                  <a:gd name="connsiteX0" fmla="*/ 56675 w 405066"/>
                  <a:gd name="connsiteY0" fmla="*/ 2855617 h 3460508"/>
                  <a:gd name="connsiteX1" fmla="*/ 114594 w 405066"/>
                  <a:gd name="connsiteY1" fmla="*/ 1794181 h 3460508"/>
                  <a:gd name="connsiteX2" fmla="*/ 141315 w 405066"/>
                  <a:gd name="connsiteY2" fmla="*/ 961484 h 3460508"/>
                  <a:gd name="connsiteX3" fmla="*/ 221059 w 405066"/>
                  <a:gd name="connsiteY3" fmla="*/ 78981 h 3460508"/>
                  <a:gd name="connsiteX4" fmla="*/ 178529 w 405066"/>
                  <a:gd name="connsiteY4" fmla="*/ 63032 h 3460508"/>
                  <a:gd name="connsiteX5" fmla="*/ 178529 w 405066"/>
                  <a:gd name="connsiteY5" fmla="*/ 259735 h 3460508"/>
                  <a:gd name="connsiteX6" fmla="*/ 98785 w 405066"/>
                  <a:gd name="connsiteY6" fmla="*/ 881739 h 3460508"/>
                  <a:gd name="connsiteX7" fmla="*/ 50938 w 405066"/>
                  <a:gd name="connsiteY7" fmla="*/ 1705763 h 3460508"/>
                  <a:gd name="connsiteX8" fmla="*/ 40306 w 405066"/>
                  <a:gd name="connsiteY8" fmla="*/ 2014107 h 3460508"/>
                  <a:gd name="connsiteX9" fmla="*/ 295 w 405066"/>
                  <a:gd name="connsiteY9" fmla="*/ 3045465 h 3460508"/>
                  <a:gd name="connsiteX10" fmla="*/ 32184 w 405066"/>
                  <a:gd name="connsiteY10" fmla="*/ 3256064 h 3460508"/>
                  <a:gd name="connsiteX11" fmla="*/ 44784 w 405066"/>
                  <a:gd name="connsiteY11" fmla="*/ 3288130 h 3460508"/>
                  <a:gd name="connsiteX12" fmla="*/ 149785 w 405066"/>
                  <a:gd name="connsiteY12" fmla="*/ 3332233 h 3460508"/>
                  <a:gd name="connsiteX13" fmla="*/ 69983 w 405066"/>
                  <a:gd name="connsiteY13" fmla="*/ 3300157 h 3460508"/>
                  <a:gd name="connsiteX14" fmla="*/ 296782 w 405066"/>
                  <a:gd name="connsiteY14" fmla="*/ 3364301 h 3460508"/>
                  <a:gd name="connsiteX15" fmla="*/ 404282 w 405066"/>
                  <a:gd name="connsiteY15" fmla="*/ 3460436 h 3460508"/>
                  <a:gd name="connsiteX16" fmla="*/ 342980 w 405066"/>
                  <a:gd name="connsiteY16" fmla="*/ 3348267 h 3460508"/>
                  <a:gd name="connsiteX17" fmla="*/ 191783 w 405066"/>
                  <a:gd name="connsiteY17" fmla="*/ 3288132 h 3460508"/>
                  <a:gd name="connsiteX18" fmla="*/ 103584 w 405066"/>
                  <a:gd name="connsiteY18" fmla="*/ 3211964 h 3460508"/>
                  <a:gd name="connsiteX19" fmla="*/ 57383 w 405066"/>
                  <a:gd name="connsiteY19" fmla="*/ 3071653 h 3460508"/>
                  <a:gd name="connsiteX20" fmla="*/ 56675 w 405066"/>
                  <a:gd name="connsiteY20" fmla="*/ 2855617 h 3460508"/>
                  <a:gd name="connsiteX0" fmla="*/ 127336 w 475727"/>
                  <a:gd name="connsiteY0" fmla="*/ 2855617 h 3460508"/>
                  <a:gd name="connsiteX1" fmla="*/ 185255 w 475727"/>
                  <a:gd name="connsiteY1" fmla="*/ 1794181 h 3460508"/>
                  <a:gd name="connsiteX2" fmla="*/ 211976 w 475727"/>
                  <a:gd name="connsiteY2" fmla="*/ 961484 h 3460508"/>
                  <a:gd name="connsiteX3" fmla="*/ 291720 w 475727"/>
                  <a:gd name="connsiteY3" fmla="*/ 78981 h 3460508"/>
                  <a:gd name="connsiteX4" fmla="*/ 249190 w 475727"/>
                  <a:gd name="connsiteY4" fmla="*/ 63032 h 3460508"/>
                  <a:gd name="connsiteX5" fmla="*/ 249190 w 475727"/>
                  <a:gd name="connsiteY5" fmla="*/ 259735 h 3460508"/>
                  <a:gd name="connsiteX6" fmla="*/ 169446 w 475727"/>
                  <a:gd name="connsiteY6" fmla="*/ 881739 h 3460508"/>
                  <a:gd name="connsiteX7" fmla="*/ 121599 w 475727"/>
                  <a:gd name="connsiteY7" fmla="*/ 1705763 h 3460508"/>
                  <a:gd name="connsiteX8" fmla="*/ 110967 w 475727"/>
                  <a:gd name="connsiteY8" fmla="*/ 2014107 h 3460508"/>
                  <a:gd name="connsiteX9" fmla="*/ 70956 w 475727"/>
                  <a:gd name="connsiteY9" fmla="*/ 3045465 h 3460508"/>
                  <a:gd name="connsiteX10" fmla="*/ 102845 w 475727"/>
                  <a:gd name="connsiteY10" fmla="*/ 3256064 h 3460508"/>
                  <a:gd name="connsiteX11" fmla="*/ 2046 w 475727"/>
                  <a:gd name="connsiteY11" fmla="*/ 3392362 h 3460508"/>
                  <a:gd name="connsiteX12" fmla="*/ 220446 w 475727"/>
                  <a:gd name="connsiteY12" fmla="*/ 3332233 h 3460508"/>
                  <a:gd name="connsiteX13" fmla="*/ 140644 w 475727"/>
                  <a:gd name="connsiteY13" fmla="*/ 3300157 h 3460508"/>
                  <a:gd name="connsiteX14" fmla="*/ 367443 w 475727"/>
                  <a:gd name="connsiteY14" fmla="*/ 3364301 h 3460508"/>
                  <a:gd name="connsiteX15" fmla="*/ 474943 w 475727"/>
                  <a:gd name="connsiteY15" fmla="*/ 3460436 h 3460508"/>
                  <a:gd name="connsiteX16" fmla="*/ 413641 w 475727"/>
                  <a:gd name="connsiteY16" fmla="*/ 3348267 h 3460508"/>
                  <a:gd name="connsiteX17" fmla="*/ 262444 w 475727"/>
                  <a:gd name="connsiteY17" fmla="*/ 3288132 h 3460508"/>
                  <a:gd name="connsiteX18" fmla="*/ 174245 w 475727"/>
                  <a:gd name="connsiteY18" fmla="*/ 3211964 h 3460508"/>
                  <a:gd name="connsiteX19" fmla="*/ 128044 w 475727"/>
                  <a:gd name="connsiteY19" fmla="*/ 3071653 h 3460508"/>
                  <a:gd name="connsiteX20" fmla="*/ 127336 w 475727"/>
                  <a:gd name="connsiteY20" fmla="*/ 2855617 h 3460508"/>
                  <a:gd name="connsiteX0" fmla="*/ 127336 w 475727"/>
                  <a:gd name="connsiteY0" fmla="*/ 2855617 h 3460508"/>
                  <a:gd name="connsiteX1" fmla="*/ 185255 w 475727"/>
                  <a:gd name="connsiteY1" fmla="*/ 1794181 h 3460508"/>
                  <a:gd name="connsiteX2" fmla="*/ 211976 w 475727"/>
                  <a:gd name="connsiteY2" fmla="*/ 961484 h 3460508"/>
                  <a:gd name="connsiteX3" fmla="*/ 291720 w 475727"/>
                  <a:gd name="connsiteY3" fmla="*/ 78981 h 3460508"/>
                  <a:gd name="connsiteX4" fmla="*/ 249190 w 475727"/>
                  <a:gd name="connsiteY4" fmla="*/ 63032 h 3460508"/>
                  <a:gd name="connsiteX5" fmla="*/ 249190 w 475727"/>
                  <a:gd name="connsiteY5" fmla="*/ 259735 h 3460508"/>
                  <a:gd name="connsiteX6" fmla="*/ 169446 w 475727"/>
                  <a:gd name="connsiteY6" fmla="*/ 881739 h 3460508"/>
                  <a:gd name="connsiteX7" fmla="*/ 121599 w 475727"/>
                  <a:gd name="connsiteY7" fmla="*/ 1705763 h 3460508"/>
                  <a:gd name="connsiteX8" fmla="*/ 110967 w 475727"/>
                  <a:gd name="connsiteY8" fmla="*/ 2014107 h 3460508"/>
                  <a:gd name="connsiteX9" fmla="*/ 70956 w 475727"/>
                  <a:gd name="connsiteY9" fmla="*/ 3045465 h 3460508"/>
                  <a:gd name="connsiteX10" fmla="*/ 102845 w 475727"/>
                  <a:gd name="connsiteY10" fmla="*/ 3256064 h 3460508"/>
                  <a:gd name="connsiteX11" fmla="*/ 2046 w 475727"/>
                  <a:gd name="connsiteY11" fmla="*/ 3392362 h 3460508"/>
                  <a:gd name="connsiteX12" fmla="*/ 94447 w 475727"/>
                  <a:gd name="connsiteY12" fmla="*/ 3344259 h 3460508"/>
                  <a:gd name="connsiteX13" fmla="*/ 140644 w 475727"/>
                  <a:gd name="connsiteY13" fmla="*/ 3300157 h 3460508"/>
                  <a:gd name="connsiteX14" fmla="*/ 367443 w 475727"/>
                  <a:gd name="connsiteY14" fmla="*/ 3364301 h 3460508"/>
                  <a:gd name="connsiteX15" fmla="*/ 474943 w 475727"/>
                  <a:gd name="connsiteY15" fmla="*/ 3460436 h 3460508"/>
                  <a:gd name="connsiteX16" fmla="*/ 413641 w 475727"/>
                  <a:gd name="connsiteY16" fmla="*/ 3348267 h 3460508"/>
                  <a:gd name="connsiteX17" fmla="*/ 262444 w 475727"/>
                  <a:gd name="connsiteY17" fmla="*/ 3288132 h 3460508"/>
                  <a:gd name="connsiteX18" fmla="*/ 174245 w 475727"/>
                  <a:gd name="connsiteY18" fmla="*/ 3211964 h 3460508"/>
                  <a:gd name="connsiteX19" fmla="*/ 128044 w 475727"/>
                  <a:gd name="connsiteY19" fmla="*/ 3071653 h 3460508"/>
                  <a:gd name="connsiteX20" fmla="*/ 127336 w 475727"/>
                  <a:gd name="connsiteY20" fmla="*/ 2855617 h 3460508"/>
                  <a:gd name="connsiteX0" fmla="*/ 127336 w 475727"/>
                  <a:gd name="connsiteY0" fmla="*/ 2855617 h 3460508"/>
                  <a:gd name="connsiteX1" fmla="*/ 185255 w 475727"/>
                  <a:gd name="connsiteY1" fmla="*/ 1794181 h 3460508"/>
                  <a:gd name="connsiteX2" fmla="*/ 211976 w 475727"/>
                  <a:gd name="connsiteY2" fmla="*/ 961484 h 3460508"/>
                  <a:gd name="connsiteX3" fmla="*/ 291720 w 475727"/>
                  <a:gd name="connsiteY3" fmla="*/ 78981 h 3460508"/>
                  <a:gd name="connsiteX4" fmla="*/ 249190 w 475727"/>
                  <a:gd name="connsiteY4" fmla="*/ 63032 h 3460508"/>
                  <a:gd name="connsiteX5" fmla="*/ 249190 w 475727"/>
                  <a:gd name="connsiteY5" fmla="*/ 259735 h 3460508"/>
                  <a:gd name="connsiteX6" fmla="*/ 169446 w 475727"/>
                  <a:gd name="connsiteY6" fmla="*/ 881739 h 3460508"/>
                  <a:gd name="connsiteX7" fmla="*/ 121599 w 475727"/>
                  <a:gd name="connsiteY7" fmla="*/ 1705763 h 3460508"/>
                  <a:gd name="connsiteX8" fmla="*/ 110967 w 475727"/>
                  <a:gd name="connsiteY8" fmla="*/ 2014107 h 3460508"/>
                  <a:gd name="connsiteX9" fmla="*/ 70956 w 475727"/>
                  <a:gd name="connsiteY9" fmla="*/ 3045465 h 3460508"/>
                  <a:gd name="connsiteX10" fmla="*/ 102845 w 475727"/>
                  <a:gd name="connsiteY10" fmla="*/ 3256064 h 3460508"/>
                  <a:gd name="connsiteX11" fmla="*/ 2046 w 475727"/>
                  <a:gd name="connsiteY11" fmla="*/ 3392362 h 3460508"/>
                  <a:gd name="connsiteX12" fmla="*/ 81846 w 475727"/>
                  <a:gd name="connsiteY12" fmla="*/ 3352277 h 3460508"/>
                  <a:gd name="connsiteX13" fmla="*/ 140644 w 475727"/>
                  <a:gd name="connsiteY13" fmla="*/ 3300157 h 3460508"/>
                  <a:gd name="connsiteX14" fmla="*/ 367443 w 475727"/>
                  <a:gd name="connsiteY14" fmla="*/ 3364301 h 3460508"/>
                  <a:gd name="connsiteX15" fmla="*/ 474943 w 475727"/>
                  <a:gd name="connsiteY15" fmla="*/ 3460436 h 3460508"/>
                  <a:gd name="connsiteX16" fmla="*/ 413641 w 475727"/>
                  <a:gd name="connsiteY16" fmla="*/ 3348267 h 3460508"/>
                  <a:gd name="connsiteX17" fmla="*/ 262444 w 475727"/>
                  <a:gd name="connsiteY17" fmla="*/ 3288132 h 3460508"/>
                  <a:gd name="connsiteX18" fmla="*/ 174245 w 475727"/>
                  <a:gd name="connsiteY18" fmla="*/ 3211964 h 3460508"/>
                  <a:gd name="connsiteX19" fmla="*/ 128044 w 475727"/>
                  <a:gd name="connsiteY19" fmla="*/ 3071653 h 3460508"/>
                  <a:gd name="connsiteX20" fmla="*/ 127336 w 475727"/>
                  <a:gd name="connsiteY20" fmla="*/ 2855617 h 3460508"/>
                  <a:gd name="connsiteX0" fmla="*/ 128530 w 476921"/>
                  <a:gd name="connsiteY0" fmla="*/ 2855617 h 3460508"/>
                  <a:gd name="connsiteX1" fmla="*/ 186449 w 476921"/>
                  <a:gd name="connsiteY1" fmla="*/ 1794181 h 3460508"/>
                  <a:gd name="connsiteX2" fmla="*/ 213170 w 476921"/>
                  <a:gd name="connsiteY2" fmla="*/ 961484 h 3460508"/>
                  <a:gd name="connsiteX3" fmla="*/ 292914 w 476921"/>
                  <a:gd name="connsiteY3" fmla="*/ 78981 h 3460508"/>
                  <a:gd name="connsiteX4" fmla="*/ 250384 w 476921"/>
                  <a:gd name="connsiteY4" fmla="*/ 63032 h 3460508"/>
                  <a:gd name="connsiteX5" fmla="*/ 250384 w 476921"/>
                  <a:gd name="connsiteY5" fmla="*/ 259735 h 3460508"/>
                  <a:gd name="connsiteX6" fmla="*/ 170640 w 476921"/>
                  <a:gd name="connsiteY6" fmla="*/ 881739 h 3460508"/>
                  <a:gd name="connsiteX7" fmla="*/ 122793 w 476921"/>
                  <a:gd name="connsiteY7" fmla="*/ 1705763 h 3460508"/>
                  <a:gd name="connsiteX8" fmla="*/ 112161 w 476921"/>
                  <a:gd name="connsiteY8" fmla="*/ 2014107 h 3460508"/>
                  <a:gd name="connsiteX9" fmla="*/ 72150 w 476921"/>
                  <a:gd name="connsiteY9" fmla="*/ 3045465 h 3460508"/>
                  <a:gd name="connsiteX10" fmla="*/ 104039 w 476921"/>
                  <a:gd name="connsiteY10" fmla="*/ 3256064 h 3460508"/>
                  <a:gd name="connsiteX11" fmla="*/ 24239 w 476921"/>
                  <a:gd name="connsiteY11" fmla="*/ 3352273 h 3460508"/>
                  <a:gd name="connsiteX12" fmla="*/ 3240 w 476921"/>
                  <a:gd name="connsiteY12" fmla="*/ 3392362 h 3460508"/>
                  <a:gd name="connsiteX13" fmla="*/ 83040 w 476921"/>
                  <a:gd name="connsiteY13" fmla="*/ 3352277 h 3460508"/>
                  <a:gd name="connsiteX14" fmla="*/ 141838 w 476921"/>
                  <a:gd name="connsiteY14" fmla="*/ 3300157 h 3460508"/>
                  <a:gd name="connsiteX15" fmla="*/ 368637 w 476921"/>
                  <a:gd name="connsiteY15" fmla="*/ 3364301 h 3460508"/>
                  <a:gd name="connsiteX16" fmla="*/ 476137 w 476921"/>
                  <a:gd name="connsiteY16" fmla="*/ 3460436 h 3460508"/>
                  <a:gd name="connsiteX17" fmla="*/ 414835 w 476921"/>
                  <a:gd name="connsiteY17" fmla="*/ 3348267 h 3460508"/>
                  <a:gd name="connsiteX18" fmla="*/ 263638 w 476921"/>
                  <a:gd name="connsiteY18" fmla="*/ 3288132 h 3460508"/>
                  <a:gd name="connsiteX19" fmla="*/ 175439 w 476921"/>
                  <a:gd name="connsiteY19" fmla="*/ 3211964 h 3460508"/>
                  <a:gd name="connsiteX20" fmla="*/ 129238 w 476921"/>
                  <a:gd name="connsiteY20" fmla="*/ 3071653 h 3460508"/>
                  <a:gd name="connsiteX21" fmla="*/ 128530 w 476921"/>
                  <a:gd name="connsiteY21" fmla="*/ 2855617 h 3460508"/>
                  <a:gd name="connsiteX0" fmla="*/ 184993 w 533384"/>
                  <a:gd name="connsiteY0" fmla="*/ 2855617 h 3460508"/>
                  <a:gd name="connsiteX1" fmla="*/ 242912 w 533384"/>
                  <a:gd name="connsiteY1" fmla="*/ 1794181 h 3460508"/>
                  <a:gd name="connsiteX2" fmla="*/ 269633 w 533384"/>
                  <a:gd name="connsiteY2" fmla="*/ 961484 h 3460508"/>
                  <a:gd name="connsiteX3" fmla="*/ 349377 w 533384"/>
                  <a:gd name="connsiteY3" fmla="*/ 78981 h 3460508"/>
                  <a:gd name="connsiteX4" fmla="*/ 306847 w 533384"/>
                  <a:gd name="connsiteY4" fmla="*/ 63032 h 3460508"/>
                  <a:gd name="connsiteX5" fmla="*/ 306847 w 533384"/>
                  <a:gd name="connsiteY5" fmla="*/ 259735 h 3460508"/>
                  <a:gd name="connsiteX6" fmla="*/ 227103 w 533384"/>
                  <a:gd name="connsiteY6" fmla="*/ 881739 h 3460508"/>
                  <a:gd name="connsiteX7" fmla="*/ 179256 w 533384"/>
                  <a:gd name="connsiteY7" fmla="*/ 1705763 h 3460508"/>
                  <a:gd name="connsiteX8" fmla="*/ 168624 w 533384"/>
                  <a:gd name="connsiteY8" fmla="*/ 2014107 h 3460508"/>
                  <a:gd name="connsiteX9" fmla="*/ 128613 w 533384"/>
                  <a:gd name="connsiteY9" fmla="*/ 3045465 h 3460508"/>
                  <a:gd name="connsiteX10" fmla="*/ 160502 w 533384"/>
                  <a:gd name="connsiteY10" fmla="*/ 3256064 h 3460508"/>
                  <a:gd name="connsiteX11" fmla="*/ 80702 w 533384"/>
                  <a:gd name="connsiteY11" fmla="*/ 3352273 h 3460508"/>
                  <a:gd name="connsiteX12" fmla="*/ 903 w 533384"/>
                  <a:gd name="connsiteY12" fmla="*/ 3416416 h 3460508"/>
                  <a:gd name="connsiteX13" fmla="*/ 139503 w 533384"/>
                  <a:gd name="connsiteY13" fmla="*/ 3352277 h 3460508"/>
                  <a:gd name="connsiteX14" fmla="*/ 198301 w 533384"/>
                  <a:gd name="connsiteY14" fmla="*/ 3300157 h 3460508"/>
                  <a:gd name="connsiteX15" fmla="*/ 425100 w 533384"/>
                  <a:gd name="connsiteY15" fmla="*/ 3364301 h 3460508"/>
                  <a:gd name="connsiteX16" fmla="*/ 532600 w 533384"/>
                  <a:gd name="connsiteY16" fmla="*/ 3460436 h 3460508"/>
                  <a:gd name="connsiteX17" fmla="*/ 471298 w 533384"/>
                  <a:gd name="connsiteY17" fmla="*/ 3348267 h 3460508"/>
                  <a:gd name="connsiteX18" fmla="*/ 320101 w 533384"/>
                  <a:gd name="connsiteY18" fmla="*/ 3288132 h 3460508"/>
                  <a:gd name="connsiteX19" fmla="*/ 231902 w 533384"/>
                  <a:gd name="connsiteY19" fmla="*/ 3211964 h 3460508"/>
                  <a:gd name="connsiteX20" fmla="*/ 185701 w 533384"/>
                  <a:gd name="connsiteY20" fmla="*/ 3071653 h 3460508"/>
                  <a:gd name="connsiteX21" fmla="*/ 184993 w 533384"/>
                  <a:gd name="connsiteY21" fmla="*/ 2855617 h 3460508"/>
                  <a:gd name="connsiteX0" fmla="*/ 184993 w 533384"/>
                  <a:gd name="connsiteY0" fmla="*/ 2855617 h 3460888"/>
                  <a:gd name="connsiteX1" fmla="*/ 242912 w 533384"/>
                  <a:gd name="connsiteY1" fmla="*/ 1794181 h 3460888"/>
                  <a:gd name="connsiteX2" fmla="*/ 269633 w 533384"/>
                  <a:gd name="connsiteY2" fmla="*/ 961484 h 3460888"/>
                  <a:gd name="connsiteX3" fmla="*/ 349377 w 533384"/>
                  <a:gd name="connsiteY3" fmla="*/ 78981 h 3460888"/>
                  <a:gd name="connsiteX4" fmla="*/ 306847 w 533384"/>
                  <a:gd name="connsiteY4" fmla="*/ 63032 h 3460888"/>
                  <a:gd name="connsiteX5" fmla="*/ 306847 w 533384"/>
                  <a:gd name="connsiteY5" fmla="*/ 259735 h 3460888"/>
                  <a:gd name="connsiteX6" fmla="*/ 227103 w 533384"/>
                  <a:gd name="connsiteY6" fmla="*/ 881739 h 3460888"/>
                  <a:gd name="connsiteX7" fmla="*/ 179256 w 533384"/>
                  <a:gd name="connsiteY7" fmla="*/ 1705763 h 3460888"/>
                  <a:gd name="connsiteX8" fmla="*/ 168624 w 533384"/>
                  <a:gd name="connsiteY8" fmla="*/ 2014107 h 3460888"/>
                  <a:gd name="connsiteX9" fmla="*/ 128613 w 533384"/>
                  <a:gd name="connsiteY9" fmla="*/ 3045465 h 3460888"/>
                  <a:gd name="connsiteX10" fmla="*/ 160502 w 533384"/>
                  <a:gd name="connsiteY10" fmla="*/ 3256064 h 3460888"/>
                  <a:gd name="connsiteX11" fmla="*/ 80702 w 533384"/>
                  <a:gd name="connsiteY11" fmla="*/ 3352273 h 3460888"/>
                  <a:gd name="connsiteX12" fmla="*/ 903 w 533384"/>
                  <a:gd name="connsiteY12" fmla="*/ 3416416 h 3460888"/>
                  <a:gd name="connsiteX13" fmla="*/ 139503 w 533384"/>
                  <a:gd name="connsiteY13" fmla="*/ 3352277 h 3460888"/>
                  <a:gd name="connsiteX14" fmla="*/ 198301 w 533384"/>
                  <a:gd name="connsiteY14" fmla="*/ 3300157 h 3460888"/>
                  <a:gd name="connsiteX15" fmla="*/ 425100 w 533384"/>
                  <a:gd name="connsiteY15" fmla="*/ 3384345 h 3460888"/>
                  <a:gd name="connsiteX16" fmla="*/ 532600 w 533384"/>
                  <a:gd name="connsiteY16" fmla="*/ 3460436 h 3460888"/>
                  <a:gd name="connsiteX17" fmla="*/ 471298 w 533384"/>
                  <a:gd name="connsiteY17" fmla="*/ 3348267 h 3460888"/>
                  <a:gd name="connsiteX18" fmla="*/ 320101 w 533384"/>
                  <a:gd name="connsiteY18" fmla="*/ 3288132 h 3460888"/>
                  <a:gd name="connsiteX19" fmla="*/ 231902 w 533384"/>
                  <a:gd name="connsiteY19" fmla="*/ 3211964 h 3460888"/>
                  <a:gd name="connsiteX20" fmla="*/ 185701 w 533384"/>
                  <a:gd name="connsiteY20" fmla="*/ 3071653 h 3460888"/>
                  <a:gd name="connsiteX21" fmla="*/ 184993 w 533384"/>
                  <a:gd name="connsiteY21" fmla="*/ 2855617 h 3460888"/>
                  <a:gd name="connsiteX0" fmla="*/ 184993 w 539276"/>
                  <a:gd name="connsiteY0" fmla="*/ 2855617 h 3461052"/>
                  <a:gd name="connsiteX1" fmla="*/ 242912 w 539276"/>
                  <a:gd name="connsiteY1" fmla="*/ 1794181 h 3461052"/>
                  <a:gd name="connsiteX2" fmla="*/ 269633 w 539276"/>
                  <a:gd name="connsiteY2" fmla="*/ 961484 h 3461052"/>
                  <a:gd name="connsiteX3" fmla="*/ 349377 w 539276"/>
                  <a:gd name="connsiteY3" fmla="*/ 78981 h 3461052"/>
                  <a:gd name="connsiteX4" fmla="*/ 306847 w 539276"/>
                  <a:gd name="connsiteY4" fmla="*/ 63032 h 3461052"/>
                  <a:gd name="connsiteX5" fmla="*/ 306847 w 539276"/>
                  <a:gd name="connsiteY5" fmla="*/ 259735 h 3461052"/>
                  <a:gd name="connsiteX6" fmla="*/ 227103 w 539276"/>
                  <a:gd name="connsiteY6" fmla="*/ 881739 h 3461052"/>
                  <a:gd name="connsiteX7" fmla="*/ 179256 w 539276"/>
                  <a:gd name="connsiteY7" fmla="*/ 1705763 h 3461052"/>
                  <a:gd name="connsiteX8" fmla="*/ 168624 w 539276"/>
                  <a:gd name="connsiteY8" fmla="*/ 2014107 h 3461052"/>
                  <a:gd name="connsiteX9" fmla="*/ 128613 w 539276"/>
                  <a:gd name="connsiteY9" fmla="*/ 3045465 h 3461052"/>
                  <a:gd name="connsiteX10" fmla="*/ 160502 w 539276"/>
                  <a:gd name="connsiteY10" fmla="*/ 3256064 h 3461052"/>
                  <a:gd name="connsiteX11" fmla="*/ 80702 w 539276"/>
                  <a:gd name="connsiteY11" fmla="*/ 3352273 h 3461052"/>
                  <a:gd name="connsiteX12" fmla="*/ 903 w 539276"/>
                  <a:gd name="connsiteY12" fmla="*/ 3416416 h 3461052"/>
                  <a:gd name="connsiteX13" fmla="*/ 139503 w 539276"/>
                  <a:gd name="connsiteY13" fmla="*/ 3352277 h 3461052"/>
                  <a:gd name="connsiteX14" fmla="*/ 198301 w 539276"/>
                  <a:gd name="connsiteY14" fmla="*/ 3300157 h 3461052"/>
                  <a:gd name="connsiteX15" fmla="*/ 425100 w 539276"/>
                  <a:gd name="connsiteY15" fmla="*/ 3384345 h 3461052"/>
                  <a:gd name="connsiteX16" fmla="*/ 532600 w 539276"/>
                  <a:gd name="connsiteY16" fmla="*/ 3460436 h 3461052"/>
                  <a:gd name="connsiteX17" fmla="*/ 521699 w 539276"/>
                  <a:gd name="connsiteY17" fmla="*/ 3416415 h 3461052"/>
                  <a:gd name="connsiteX18" fmla="*/ 471298 w 539276"/>
                  <a:gd name="connsiteY18" fmla="*/ 3348267 h 3461052"/>
                  <a:gd name="connsiteX19" fmla="*/ 320101 w 539276"/>
                  <a:gd name="connsiteY19" fmla="*/ 3288132 h 3461052"/>
                  <a:gd name="connsiteX20" fmla="*/ 231902 w 539276"/>
                  <a:gd name="connsiteY20" fmla="*/ 3211964 h 3461052"/>
                  <a:gd name="connsiteX21" fmla="*/ 185701 w 539276"/>
                  <a:gd name="connsiteY21" fmla="*/ 3071653 h 3461052"/>
                  <a:gd name="connsiteX22" fmla="*/ 184993 w 539276"/>
                  <a:gd name="connsiteY22" fmla="*/ 2855617 h 3461052"/>
                  <a:gd name="connsiteX0" fmla="*/ 184993 w 535903"/>
                  <a:gd name="connsiteY0" fmla="*/ 2855617 h 3460488"/>
                  <a:gd name="connsiteX1" fmla="*/ 242912 w 535903"/>
                  <a:gd name="connsiteY1" fmla="*/ 1794181 h 3460488"/>
                  <a:gd name="connsiteX2" fmla="*/ 269633 w 535903"/>
                  <a:gd name="connsiteY2" fmla="*/ 961484 h 3460488"/>
                  <a:gd name="connsiteX3" fmla="*/ 349377 w 535903"/>
                  <a:gd name="connsiteY3" fmla="*/ 78981 h 3460488"/>
                  <a:gd name="connsiteX4" fmla="*/ 306847 w 535903"/>
                  <a:gd name="connsiteY4" fmla="*/ 63032 h 3460488"/>
                  <a:gd name="connsiteX5" fmla="*/ 306847 w 535903"/>
                  <a:gd name="connsiteY5" fmla="*/ 259735 h 3460488"/>
                  <a:gd name="connsiteX6" fmla="*/ 227103 w 535903"/>
                  <a:gd name="connsiteY6" fmla="*/ 881739 h 3460488"/>
                  <a:gd name="connsiteX7" fmla="*/ 179256 w 535903"/>
                  <a:gd name="connsiteY7" fmla="*/ 1705763 h 3460488"/>
                  <a:gd name="connsiteX8" fmla="*/ 168624 w 535903"/>
                  <a:gd name="connsiteY8" fmla="*/ 2014107 h 3460488"/>
                  <a:gd name="connsiteX9" fmla="*/ 128613 w 535903"/>
                  <a:gd name="connsiteY9" fmla="*/ 3045465 h 3460488"/>
                  <a:gd name="connsiteX10" fmla="*/ 160502 w 535903"/>
                  <a:gd name="connsiteY10" fmla="*/ 3256064 h 3460488"/>
                  <a:gd name="connsiteX11" fmla="*/ 80702 w 535903"/>
                  <a:gd name="connsiteY11" fmla="*/ 3352273 h 3460488"/>
                  <a:gd name="connsiteX12" fmla="*/ 903 w 535903"/>
                  <a:gd name="connsiteY12" fmla="*/ 3416416 h 3460488"/>
                  <a:gd name="connsiteX13" fmla="*/ 139503 w 535903"/>
                  <a:gd name="connsiteY13" fmla="*/ 3352277 h 3460488"/>
                  <a:gd name="connsiteX14" fmla="*/ 198301 w 535903"/>
                  <a:gd name="connsiteY14" fmla="*/ 3300157 h 3460488"/>
                  <a:gd name="connsiteX15" fmla="*/ 425100 w 535903"/>
                  <a:gd name="connsiteY15" fmla="*/ 3384345 h 3460488"/>
                  <a:gd name="connsiteX16" fmla="*/ 471300 w 535903"/>
                  <a:gd name="connsiteY16" fmla="*/ 3424435 h 3460488"/>
                  <a:gd name="connsiteX17" fmla="*/ 532600 w 535903"/>
                  <a:gd name="connsiteY17" fmla="*/ 3460436 h 3460488"/>
                  <a:gd name="connsiteX18" fmla="*/ 521699 w 535903"/>
                  <a:gd name="connsiteY18" fmla="*/ 3416415 h 3460488"/>
                  <a:gd name="connsiteX19" fmla="*/ 471298 w 535903"/>
                  <a:gd name="connsiteY19" fmla="*/ 3348267 h 3460488"/>
                  <a:gd name="connsiteX20" fmla="*/ 320101 w 535903"/>
                  <a:gd name="connsiteY20" fmla="*/ 3288132 h 3460488"/>
                  <a:gd name="connsiteX21" fmla="*/ 231902 w 535903"/>
                  <a:gd name="connsiteY21" fmla="*/ 3211964 h 3460488"/>
                  <a:gd name="connsiteX22" fmla="*/ 185701 w 535903"/>
                  <a:gd name="connsiteY22" fmla="*/ 3071653 h 3460488"/>
                  <a:gd name="connsiteX23" fmla="*/ 184993 w 535903"/>
                  <a:gd name="connsiteY23" fmla="*/ 2855617 h 3460488"/>
                  <a:gd name="connsiteX0" fmla="*/ 184993 w 612958"/>
                  <a:gd name="connsiteY0" fmla="*/ 2855617 h 3680931"/>
                  <a:gd name="connsiteX1" fmla="*/ 242912 w 612958"/>
                  <a:gd name="connsiteY1" fmla="*/ 1794181 h 3680931"/>
                  <a:gd name="connsiteX2" fmla="*/ 269633 w 612958"/>
                  <a:gd name="connsiteY2" fmla="*/ 961484 h 3680931"/>
                  <a:gd name="connsiteX3" fmla="*/ 349377 w 612958"/>
                  <a:gd name="connsiteY3" fmla="*/ 78981 h 3680931"/>
                  <a:gd name="connsiteX4" fmla="*/ 306847 w 612958"/>
                  <a:gd name="connsiteY4" fmla="*/ 63032 h 3680931"/>
                  <a:gd name="connsiteX5" fmla="*/ 306847 w 612958"/>
                  <a:gd name="connsiteY5" fmla="*/ 259735 h 3680931"/>
                  <a:gd name="connsiteX6" fmla="*/ 227103 w 612958"/>
                  <a:gd name="connsiteY6" fmla="*/ 881739 h 3680931"/>
                  <a:gd name="connsiteX7" fmla="*/ 179256 w 612958"/>
                  <a:gd name="connsiteY7" fmla="*/ 1705763 h 3680931"/>
                  <a:gd name="connsiteX8" fmla="*/ 168624 w 612958"/>
                  <a:gd name="connsiteY8" fmla="*/ 2014107 h 3680931"/>
                  <a:gd name="connsiteX9" fmla="*/ 128613 w 612958"/>
                  <a:gd name="connsiteY9" fmla="*/ 3045465 h 3680931"/>
                  <a:gd name="connsiteX10" fmla="*/ 160502 w 612958"/>
                  <a:gd name="connsiteY10" fmla="*/ 3256064 h 3680931"/>
                  <a:gd name="connsiteX11" fmla="*/ 80702 w 612958"/>
                  <a:gd name="connsiteY11" fmla="*/ 3352273 h 3680931"/>
                  <a:gd name="connsiteX12" fmla="*/ 903 w 612958"/>
                  <a:gd name="connsiteY12" fmla="*/ 3416416 h 3680931"/>
                  <a:gd name="connsiteX13" fmla="*/ 139503 w 612958"/>
                  <a:gd name="connsiteY13" fmla="*/ 3352277 h 3680931"/>
                  <a:gd name="connsiteX14" fmla="*/ 198301 w 612958"/>
                  <a:gd name="connsiteY14" fmla="*/ 3300157 h 3680931"/>
                  <a:gd name="connsiteX15" fmla="*/ 425100 w 612958"/>
                  <a:gd name="connsiteY15" fmla="*/ 3384345 h 3680931"/>
                  <a:gd name="connsiteX16" fmla="*/ 471300 w 612958"/>
                  <a:gd name="connsiteY16" fmla="*/ 3424435 h 3680931"/>
                  <a:gd name="connsiteX17" fmla="*/ 612399 w 612958"/>
                  <a:gd name="connsiteY17" fmla="*/ 3680926 h 3680931"/>
                  <a:gd name="connsiteX18" fmla="*/ 521699 w 612958"/>
                  <a:gd name="connsiteY18" fmla="*/ 3416415 h 3680931"/>
                  <a:gd name="connsiteX19" fmla="*/ 471298 w 612958"/>
                  <a:gd name="connsiteY19" fmla="*/ 3348267 h 3680931"/>
                  <a:gd name="connsiteX20" fmla="*/ 320101 w 612958"/>
                  <a:gd name="connsiteY20" fmla="*/ 3288132 h 3680931"/>
                  <a:gd name="connsiteX21" fmla="*/ 231902 w 612958"/>
                  <a:gd name="connsiteY21" fmla="*/ 3211964 h 3680931"/>
                  <a:gd name="connsiteX22" fmla="*/ 185701 w 612958"/>
                  <a:gd name="connsiteY22" fmla="*/ 3071653 h 3680931"/>
                  <a:gd name="connsiteX23" fmla="*/ 184993 w 612958"/>
                  <a:gd name="connsiteY23" fmla="*/ 2855617 h 3680931"/>
                  <a:gd name="connsiteX0" fmla="*/ 184993 w 615999"/>
                  <a:gd name="connsiteY0" fmla="*/ 2855617 h 3681208"/>
                  <a:gd name="connsiteX1" fmla="*/ 242912 w 615999"/>
                  <a:gd name="connsiteY1" fmla="*/ 1794181 h 3681208"/>
                  <a:gd name="connsiteX2" fmla="*/ 269633 w 615999"/>
                  <a:gd name="connsiteY2" fmla="*/ 961484 h 3681208"/>
                  <a:gd name="connsiteX3" fmla="*/ 349377 w 615999"/>
                  <a:gd name="connsiteY3" fmla="*/ 78981 h 3681208"/>
                  <a:gd name="connsiteX4" fmla="*/ 306847 w 615999"/>
                  <a:gd name="connsiteY4" fmla="*/ 63032 h 3681208"/>
                  <a:gd name="connsiteX5" fmla="*/ 306847 w 615999"/>
                  <a:gd name="connsiteY5" fmla="*/ 259735 h 3681208"/>
                  <a:gd name="connsiteX6" fmla="*/ 227103 w 615999"/>
                  <a:gd name="connsiteY6" fmla="*/ 881739 h 3681208"/>
                  <a:gd name="connsiteX7" fmla="*/ 179256 w 615999"/>
                  <a:gd name="connsiteY7" fmla="*/ 1705763 h 3681208"/>
                  <a:gd name="connsiteX8" fmla="*/ 168624 w 615999"/>
                  <a:gd name="connsiteY8" fmla="*/ 2014107 h 3681208"/>
                  <a:gd name="connsiteX9" fmla="*/ 128613 w 615999"/>
                  <a:gd name="connsiteY9" fmla="*/ 3045465 h 3681208"/>
                  <a:gd name="connsiteX10" fmla="*/ 160502 w 615999"/>
                  <a:gd name="connsiteY10" fmla="*/ 3256064 h 3681208"/>
                  <a:gd name="connsiteX11" fmla="*/ 80702 w 615999"/>
                  <a:gd name="connsiteY11" fmla="*/ 3352273 h 3681208"/>
                  <a:gd name="connsiteX12" fmla="*/ 903 w 615999"/>
                  <a:gd name="connsiteY12" fmla="*/ 3416416 h 3681208"/>
                  <a:gd name="connsiteX13" fmla="*/ 139503 w 615999"/>
                  <a:gd name="connsiteY13" fmla="*/ 3352277 h 3681208"/>
                  <a:gd name="connsiteX14" fmla="*/ 198301 w 615999"/>
                  <a:gd name="connsiteY14" fmla="*/ 3300157 h 3681208"/>
                  <a:gd name="connsiteX15" fmla="*/ 425100 w 615999"/>
                  <a:gd name="connsiteY15" fmla="*/ 3384345 h 3681208"/>
                  <a:gd name="connsiteX16" fmla="*/ 471300 w 615999"/>
                  <a:gd name="connsiteY16" fmla="*/ 3424435 h 3681208"/>
                  <a:gd name="connsiteX17" fmla="*/ 612399 w 615999"/>
                  <a:gd name="connsiteY17" fmla="*/ 3680926 h 3681208"/>
                  <a:gd name="connsiteX18" fmla="*/ 572099 w 615999"/>
                  <a:gd name="connsiteY18" fmla="*/ 3476549 h 3681208"/>
                  <a:gd name="connsiteX19" fmla="*/ 471298 w 615999"/>
                  <a:gd name="connsiteY19" fmla="*/ 3348267 h 3681208"/>
                  <a:gd name="connsiteX20" fmla="*/ 320101 w 615999"/>
                  <a:gd name="connsiteY20" fmla="*/ 3288132 h 3681208"/>
                  <a:gd name="connsiteX21" fmla="*/ 231902 w 615999"/>
                  <a:gd name="connsiteY21" fmla="*/ 3211964 h 3681208"/>
                  <a:gd name="connsiteX22" fmla="*/ 185701 w 615999"/>
                  <a:gd name="connsiteY22" fmla="*/ 3071653 h 3681208"/>
                  <a:gd name="connsiteX23" fmla="*/ 184993 w 615999"/>
                  <a:gd name="connsiteY23" fmla="*/ 2855617 h 3681208"/>
                  <a:gd name="connsiteX0" fmla="*/ 184993 w 613426"/>
                  <a:gd name="connsiteY0" fmla="*/ 2855617 h 3680954"/>
                  <a:gd name="connsiteX1" fmla="*/ 242912 w 613426"/>
                  <a:gd name="connsiteY1" fmla="*/ 1794181 h 3680954"/>
                  <a:gd name="connsiteX2" fmla="*/ 269633 w 613426"/>
                  <a:gd name="connsiteY2" fmla="*/ 961484 h 3680954"/>
                  <a:gd name="connsiteX3" fmla="*/ 349377 w 613426"/>
                  <a:gd name="connsiteY3" fmla="*/ 78981 h 3680954"/>
                  <a:gd name="connsiteX4" fmla="*/ 306847 w 613426"/>
                  <a:gd name="connsiteY4" fmla="*/ 63032 h 3680954"/>
                  <a:gd name="connsiteX5" fmla="*/ 306847 w 613426"/>
                  <a:gd name="connsiteY5" fmla="*/ 259735 h 3680954"/>
                  <a:gd name="connsiteX6" fmla="*/ 227103 w 613426"/>
                  <a:gd name="connsiteY6" fmla="*/ 881739 h 3680954"/>
                  <a:gd name="connsiteX7" fmla="*/ 179256 w 613426"/>
                  <a:gd name="connsiteY7" fmla="*/ 1705763 h 3680954"/>
                  <a:gd name="connsiteX8" fmla="*/ 168624 w 613426"/>
                  <a:gd name="connsiteY8" fmla="*/ 2014107 h 3680954"/>
                  <a:gd name="connsiteX9" fmla="*/ 128613 w 613426"/>
                  <a:gd name="connsiteY9" fmla="*/ 3045465 h 3680954"/>
                  <a:gd name="connsiteX10" fmla="*/ 160502 w 613426"/>
                  <a:gd name="connsiteY10" fmla="*/ 3256064 h 3680954"/>
                  <a:gd name="connsiteX11" fmla="*/ 80702 w 613426"/>
                  <a:gd name="connsiteY11" fmla="*/ 3352273 h 3680954"/>
                  <a:gd name="connsiteX12" fmla="*/ 903 w 613426"/>
                  <a:gd name="connsiteY12" fmla="*/ 3416416 h 3680954"/>
                  <a:gd name="connsiteX13" fmla="*/ 139503 w 613426"/>
                  <a:gd name="connsiteY13" fmla="*/ 3352277 h 3680954"/>
                  <a:gd name="connsiteX14" fmla="*/ 198301 w 613426"/>
                  <a:gd name="connsiteY14" fmla="*/ 3300157 h 3680954"/>
                  <a:gd name="connsiteX15" fmla="*/ 425100 w 613426"/>
                  <a:gd name="connsiteY15" fmla="*/ 3384345 h 3680954"/>
                  <a:gd name="connsiteX16" fmla="*/ 525899 w 613426"/>
                  <a:gd name="connsiteY16" fmla="*/ 3460515 h 3680954"/>
                  <a:gd name="connsiteX17" fmla="*/ 612399 w 613426"/>
                  <a:gd name="connsiteY17" fmla="*/ 3680926 h 3680954"/>
                  <a:gd name="connsiteX18" fmla="*/ 572099 w 613426"/>
                  <a:gd name="connsiteY18" fmla="*/ 3476549 h 3680954"/>
                  <a:gd name="connsiteX19" fmla="*/ 471298 w 613426"/>
                  <a:gd name="connsiteY19" fmla="*/ 3348267 h 3680954"/>
                  <a:gd name="connsiteX20" fmla="*/ 320101 w 613426"/>
                  <a:gd name="connsiteY20" fmla="*/ 3288132 h 3680954"/>
                  <a:gd name="connsiteX21" fmla="*/ 231902 w 613426"/>
                  <a:gd name="connsiteY21" fmla="*/ 3211964 h 3680954"/>
                  <a:gd name="connsiteX22" fmla="*/ 185701 w 613426"/>
                  <a:gd name="connsiteY22" fmla="*/ 3071653 h 3680954"/>
                  <a:gd name="connsiteX23" fmla="*/ 184993 w 613426"/>
                  <a:gd name="connsiteY23" fmla="*/ 2855617 h 3680954"/>
                  <a:gd name="connsiteX0" fmla="*/ 184993 w 613570"/>
                  <a:gd name="connsiteY0" fmla="*/ 2855617 h 3680959"/>
                  <a:gd name="connsiteX1" fmla="*/ 242912 w 613570"/>
                  <a:gd name="connsiteY1" fmla="*/ 1794181 h 3680959"/>
                  <a:gd name="connsiteX2" fmla="*/ 269633 w 613570"/>
                  <a:gd name="connsiteY2" fmla="*/ 961484 h 3680959"/>
                  <a:gd name="connsiteX3" fmla="*/ 349377 w 613570"/>
                  <a:gd name="connsiteY3" fmla="*/ 78981 h 3680959"/>
                  <a:gd name="connsiteX4" fmla="*/ 306847 w 613570"/>
                  <a:gd name="connsiteY4" fmla="*/ 63032 h 3680959"/>
                  <a:gd name="connsiteX5" fmla="*/ 306847 w 613570"/>
                  <a:gd name="connsiteY5" fmla="*/ 259735 h 3680959"/>
                  <a:gd name="connsiteX6" fmla="*/ 227103 w 613570"/>
                  <a:gd name="connsiteY6" fmla="*/ 881739 h 3680959"/>
                  <a:gd name="connsiteX7" fmla="*/ 179256 w 613570"/>
                  <a:gd name="connsiteY7" fmla="*/ 1705763 h 3680959"/>
                  <a:gd name="connsiteX8" fmla="*/ 168624 w 613570"/>
                  <a:gd name="connsiteY8" fmla="*/ 2014107 h 3680959"/>
                  <a:gd name="connsiteX9" fmla="*/ 128613 w 613570"/>
                  <a:gd name="connsiteY9" fmla="*/ 3045465 h 3680959"/>
                  <a:gd name="connsiteX10" fmla="*/ 160502 w 613570"/>
                  <a:gd name="connsiteY10" fmla="*/ 3256064 h 3680959"/>
                  <a:gd name="connsiteX11" fmla="*/ 80702 w 613570"/>
                  <a:gd name="connsiteY11" fmla="*/ 3352273 h 3680959"/>
                  <a:gd name="connsiteX12" fmla="*/ 903 w 613570"/>
                  <a:gd name="connsiteY12" fmla="*/ 3416416 h 3680959"/>
                  <a:gd name="connsiteX13" fmla="*/ 139503 w 613570"/>
                  <a:gd name="connsiteY13" fmla="*/ 3352277 h 3680959"/>
                  <a:gd name="connsiteX14" fmla="*/ 198301 w 613570"/>
                  <a:gd name="connsiteY14" fmla="*/ 3300157 h 3680959"/>
                  <a:gd name="connsiteX15" fmla="*/ 425100 w 613570"/>
                  <a:gd name="connsiteY15" fmla="*/ 3384345 h 3680959"/>
                  <a:gd name="connsiteX16" fmla="*/ 525899 w 613570"/>
                  <a:gd name="connsiteY16" fmla="*/ 3460515 h 3680959"/>
                  <a:gd name="connsiteX17" fmla="*/ 612399 w 613570"/>
                  <a:gd name="connsiteY17" fmla="*/ 3680926 h 3680959"/>
                  <a:gd name="connsiteX18" fmla="*/ 572099 w 613570"/>
                  <a:gd name="connsiteY18" fmla="*/ 3476549 h 3680959"/>
                  <a:gd name="connsiteX19" fmla="*/ 517501 w 613570"/>
                  <a:gd name="connsiteY19" fmla="*/ 3400384 h 3680959"/>
                  <a:gd name="connsiteX20" fmla="*/ 471298 w 613570"/>
                  <a:gd name="connsiteY20" fmla="*/ 3348267 h 3680959"/>
                  <a:gd name="connsiteX21" fmla="*/ 320101 w 613570"/>
                  <a:gd name="connsiteY21" fmla="*/ 3288132 h 3680959"/>
                  <a:gd name="connsiteX22" fmla="*/ 231902 w 613570"/>
                  <a:gd name="connsiteY22" fmla="*/ 3211964 h 3680959"/>
                  <a:gd name="connsiteX23" fmla="*/ 185701 w 613570"/>
                  <a:gd name="connsiteY23" fmla="*/ 3071653 h 3680959"/>
                  <a:gd name="connsiteX24" fmla="*/ 184993 w 613570"/>
                  <a:gd name="connsiteY24" fmla="*/ 2855617 h 3680959"/>
                  <a:gd name="connsiteX0" fmla="*/ 184993 w 613570"/>
                  <a:gd name="connsiteY0" fmla="*/ 2855617 h 3680959"/>
                  <a:gd name="connsiteX1" fmla="*/ 242912 w 613570"/>
                  <a:gd name="connsiteY1" fmla="*/ 1794181 h 3680959"/>
                  <a:gd name="connsiteX2" fmla="*/ 269633 w 613570"/>
                  <a:gd name="connsiteY2" fmla="*/ 961484 h 3680959"/>
                  <a:gd name="connsiteX3" fmla="*/ 349377 w 613570"/>
                  <a:gd name="connsiteY3" fmla="*/ 78981 h 3680959"/>
                  <a:gd name="connsiteX4" fmla="*/ 306847 w 613570"/>
                  <a:gd name="connsiteY4" fmla="*/ 63032 h 3680959"/>
                  <a:gd name="connsiteX5" fmla="*/ 306847 w 613570"/>
                  <a:gd name="connsiteY5" fmla="*/ 259735 h 3680959"/>
                  <a:gd name="connsiteX6" fmla="*/ 227103 w 613570"/>
                  <a:gd name="connsiteY6" fmla="*/ 881739 h 3680959"/>
                  <a:gd name="connsiteX7" fmla="*/ 179256 w 613570"/>
                  <a:gd name="connsiteY7" fmla="*/ 1705763 h 3680959"/>
                  <a:gd name="connsiteX8" fmla="*/ 168624 w 613570"/>
                  <a:gd name="connsiteY8" fmla="*/ 2014107 h 3680959"/>
                  <a:gd name="connsiteX9" fmla="*/ 128613 w 613570"/>
                  <a:gd name="connsiteY9" fmla="*/ 3045465 h 3680959"/>
                  <a:gd name="connsiteX10" fmla="*/ 160502 w 613570"/>
                  <a:gd name="connsiteY10" fmla="*/ 3256064 h 3680959"/>
                  <a:gd name="connsiteX11" fmla="*/ 80702 w 613570"/>
                  <a:gd name="connsiteY11" fmla="*/ 3352273 h 3680959"/>
                  <a:gd name="connsiteX12" fmla="*/ 903 w 613570"/>
                  <a:gd name="connsiteY12" fmla="*/ 3416416 h 3680959"/>
                  <a:gd name="connsiteX13" fmla="*/ 139503 w 613570"/>
                  <a:gd name="connsiteY13" fmla="*/ 3352277 h 3680959"/>
                  <a:gd name="connsiteX14" fmla="*/ 198301 w 613570"/>
                  <a:gd name="connsiteY14" fmla="*/ 3300157 h 3680959"/>
                  <a:gd name="connsiteX15" fmla="*/ 425100 w 613570"/>
                  <a:gd name="connsiteY15" fmla="*/ 3384345 h 3680959"/>
                  <a:gd name="connsiteX16" fmla="*/ 525899 w 613570"/>
                  <a:gd name="connsiteY16" fmla="*/ 3460515 h 3680959"/>
                  <a:gd name="connsiteX17" fmla="*/ 612399 w 613570"/>
                  <a:gd name="connsiteY17" fmla="*/ 3680926 h 3680959"/>
                  <a:gd name="connsiteX18" fmla="*/ 572099 w 613570"/>
                  <a:gd name="connsiteY18" fmla="*/ 3476549 h 3680959"/>
                  <a:gd name="connsiteX19" fmla="*/ 517501 w 613570"/>
                  <a:gd name="connsiteY19" fmla="*/ 3400384 h 3680959"/>
                  <a:gd name="connsiteX20" fmla="*/ 542700 w 613570"/>
                  <a:gd name="connsiteY20" fmla="*/ 3420427 h 3680959"/>
                  <a:gd name="connsiteX21" fmla="*/ 471298 w 613570"/>
                  <a:gd name="connsiteY21" fmla="*/ 3348267 h 3680959"/>
                  <a:gd name="connsiteX22" fmla="*/ 320101 w 613570"/>
                  <a:gd name="connsiteY22" fmla="*/ 3288132 h 3680959"/>
                  <a:gd name="connsiteX23" fmla="*/ 231902 w 613570"/>
                  <a:gd name="connsiteY23" fmla="*/ 3211964 h 3680959"/>
                  <a:gd name="connsiteX24" fmla="*/ 185701 w 613570"/>
                  <a:gd name="connsiteY24" fmla="*/ 3071653 h 3680959"/>
                  <a:gd name="connsiteX25" fmla="*/ 184993 w 613570"/>
                  <a:gd name="connsiteY25" fmla="*/ 2855617 h 3680959"/>
                  <a:gd name="connsiteX0" fmla="*/ 184993 w 613570"/>
                  <a:gd name="connsiteY0" fmla="*/ 2855617 h 3680959"/>
                  <a:gd name="connsiteX1" fmla="*/ 242912 w 613570"/>
                  <a:gd name="connsiteY1" fmla="*/ 1794181 h 3680959"/>
                  <a:gd name="connsiteX2" fmla="*/ 269633 w 613570"/>
                  <a:gd name="connsiteY2" fmla="*/ 961484 h 3680959"/>
                  <a:gd name="connsiteX3" fmla="*/ 349377 w 613570"/>
                  <a:gd name="connsiteY3" fmla="*/ 78981 h 3680959"/>
                  <a:gd name="connsiteX4" fmla="*/ 306847 w 613570"/>
                  <a:gd name="connsiteY4" fmla="*/ 63032 h 3680959"/>
                  <a:gd name="connsiteX5" fmla="*/ 306847 w 613570"/>
                  <a:gd name="connsiteY5" fmla="*/ 259735 h 3680959"/>
                  <a:gd name="connsiteX6" fmla="*/ 227103 w 613570"/>
                  <a:gd name="connsiteY6" fmla="*/ 881739 h 3680959"/>
                  <a:gd name="connsiteX7" fmla="*/ 179256 w 613570"/>
                  <a:gd name="connsiteY7" fmla="*/ 1705763 h 3680959"/>
                  <a:gd name="connsiteX8" fmla="*/ 168624 w 613570"/>
                  <a:gd name="connsiteY8" fmla="*/ 2014107 h 3680959"/>
                  <a:gd name="connsiteX9" fmla="*/ 128613 w 613570"/>
                  <a:gd name="connsiteY9" fmla="*/ 3045465 h 3680959"/>
                  <a:gd name="connsiteX10" fmla="*/ 160502 w 613570"/>
                  <a:gd name="connsiteY10" fmla="*/ 3256064 h 3680959"/>
                  <a:gd name="connsiteX11" fmla="*/ 80702 w 613570"/>
                  <a:gd name="connsiteY11" fmla="*/ 3352273 h 3680959"/>
                  <a:gd name="connsiteX12" fmla="*/ 903 w 613570"/>
                  <a:gd name="connsiteY12" fmla="*/ 3416416 h 3680959"/>
                  <a:gd name="connsiteX13" fmla="*/ 139503 w 613570"/>
                  <a:gd name="connsiteY13" fmla="*/ 3352277 h 3680959"/>
                  <a:gd name="connsiteX14" fmla="*/ 198301 w 613570"/>
                  <a:gd name="connsiteY14" fmla="*/ 3300157 h 3680959"/>
                  <a:gd name="connsiteX15" fmla="*/ 425100 w 613570"/>
                  <a:gd name="connsiteY15" fmla="*/ 3384345 h 3680959"/>
                  <a:gd name="connsiteX16" fmla="*/ 525899 w 613570"/>
                  <a:gd name="connsiteY16" fmla="*/ 3460515 h 3680959"/>
                  <a:gd name="connsiteX17" fmla="*/ 612399 w 613570"/>
                  <a:gd name="connsiteY17" fmla="*/ 3680926 h 3680959"/>
                  <a:gd name="connsiteX18" fmla="*/ 572099 w 613570"/>
                  <a:gd name="connsiteY18" fmla="*/ 3476549 h 3680959"/>
                  <a:gd name="connsiteX19" fmla="*/ 517501 w 613570"/>
                  <a:gd name="connsiteY19" fmla="*/ 3400384 h 3680959"/>
                  <a:gd name="connsiteX20" fmla="*/ 542700 w 613570"/>
                  <a:gd name="connsiteY20" fmla="*/ 3420427 h 3680959"/>
                  <a:gd name="connsiteX21" fmla="*/ 563699 w 613570"/>
                  <a:gd name="connsiteY21" fmla="*/ 3448490 h 3680959"/>
                  <a:gd name="connsiteX22" fmla="*/ 471298 w 613570"/>
                  <a:gd name="connsiteY22" fmla="*/ 3348267 h 3680959"/>
                  <a:gd name="connsiteX23" fmla="*/ 320101 w 613570"/>
                  <a:gd name="connsiteY23" fmla="*/ 3288132 h 3680959"/>
                  <a:gd name="connsiteX24" fmla="*/ 231902 w 613570"/>
                  <a:gd name="connsiteY24" fmla="*/ 3211964 h 3680959"/>
                  <a:gd name="connsiteX25" fmla="*/ 185701 w 613570"/>
                  <a:gd name="connsiteY25" fmla="*/ 3071653 h 3680959"/>
                  <a:gd name="connsiteX26" fmla="*/ 184993 w 613570"/>
                  <a:gd name="connsiteY26" fmla="*/ 2855617 h 3680959"/>
                  <a:gd name="connsiteX0" fmla="*/ 184993 w 820070"/>
                  <a:gd name="connsiteY0" fmla="*/ 2855617 h 3680959"/>
                  <a:gd name="connsiteX1" fmla="*/ 242912 w 820070"/>
                  <a:gd name="connsiteY1" fmla="*/ 1794181 h 3680959"/>
                  <a:gd name="connsiteX2" fmla="*/ 269633 w 820070"/>
                  <a:gd name="connsiteY2" fmla="*/ 961484 h 3680959"/>
                  <a:gd name="connsiteX3" fmla="*/ 349377 w 820070"/>
                  <a:gd name="connsiteY3" fmla="*/ 78981 h 3680959"/>
                  <a:gd name="connsiteX4" fmla="*/ 306847 w 820070"/>
                  <a:gd name="connsiteY4" fmla="*/ 63032 h 3680959"/>
                  <a:gd name="connsiteX5" fmla="*/ 306847 w 820070"/>
                  <a:gd name="connsiteY5" fmla="*/ 259735 h 3680959"/>
                  <a:gd name="connsiteX6" fmla="*/ 227103 w 820070"/>
                  <a:gd name="connsiteY6" fmla="*/ 881739 h 3680959"/>
                  <a:gd name="connsiteX7" fmla="*/ 179256 w 820070"/>
                  <a:gd name="connsiteY7" fmla="*/ 1705763 h 3680959"/>
                  <a:gd name="connsiteX8" fmla="*/ 168624 w 820070"/>
                  <a:gd name="connsiteY8" fmla="*/ 2014107 h 3680959"/>
                  <a:gd name="connsiteX9" fmla="*/ 128613 w 820070"/>
                  <a:gd name="connsiteY9" fmla="*/ 3045465 h 3680959"/>
                  <a:gd name="connsiteX10" fmla="*/ 160502 w 820070"/>
                  <a:gd name="connsiteY10" fmla="*/ 3256064 h 3680959"/>
                  <a:gd name="connsiteX11" fmla="*/ 80702 w 820070"/>
                  <a:gd name="connsiteY11" fmla="*/ 3352273 h 3680959"/>
                  <a:gd name="connsiteX12" fmla="*/ 903 w 820070"/>
                  <a:gd name="connsiteY12" fmla="*/ 3416416 h 3680959"/>
                  <a:gd name="connsiteX13" fmla="*/ 139503 w 820070"/>
                  <a:gd name="connsiteY13" fmla="*/ 3352277 h 3680959"/>
                  <a:gd name="connsiteX14" fmla="*/ 198301 w 820070"/>
                  <a:gd name="connsiteY14" fmla="*/ 3300157 h 3680959"/>
                  <a:gd name="connsiteX15" fmla="*/ 425100 w 820070"/>
                  <a:gd name="connsiteY15" fmla="*/ 3384345 h 3680959"/>
                  <a:gd name="connsiteX16" fmla="*/ 525899 w 820070"/>
                  <a:gd name="connsiteY16" fmla="*/ 3460515 h 3680959"/>
                  <a:gd name="connsiteX17" fmla="*/ 612399 w 820070"/>
                  <a:gd name="connsiteY17" fmla="*/ 3680926 h 3680959"/>
                  <a:gd name="connsiteX18" fmla="*/ 572099 w 820070"/>
                  <a:gd name="connsiteY18" fmla="*/ 3476549 h 3680959"/>
                  <a:gd name="connsiteX19" fmla="*/ 517501 w 820070"/>
                  <a:gd name="connsiteY19" fmla="*/ 3400384 h 3680959"/>
                  <a:gd name="connsiteX20" fmla="*/ 819898 w 820070"/>
                  <a:gd name="connsiteY20" fmla="*/ 3336240 h 3680959"/>
                  <a:gd name="connsiteX21" fmla="*/ 563699 w 820070"/>
                  <a:gd name="connsiteY21" fmla="*/ 3448490 h 3680959"/>
                  <a:gd name="connsiteX22" fmla="*/ 471298 w 820070"/>
                  <a:gd name="connsiteY22" fmla="*/ 3348267 h 3680959"/>
                  <a:gd name="connsiteX23" fmla="*/ 320101 w 820070"/>
                  <a:gd name="connsiteY23" fmla="*/ 3288132 h 3680959"/>
                  <a:gd name="connsiteX24" fmla="*/ 231902 w 820070"/>
                  <a:gd name="connsiteY24" fmla="*/ 3211964 h 3680959"/>
                  <a:gd name="connsiteX25" fmla="*/ 185701 w 820070"/>
                  <a:gd name="connsiteY25" fmla="*/ 3071653 h 3680959"/>
                  <a:gd name="connsiteX26" fmla="*/ 184993 w 820070"/>
                  <a:gd name="connsiteY26" fmla="*/ 2855617 h 3680959"/>
                  <a:gd name="connsiteX0" fmla="*/ 184993 w 820070"/>
                  <a:gd name="connsiteY0" fmla="*/ 2855617 h 3680959"/>
                  <a:gd name="connsiteX1" fmla="*/ 242912 w 820070"/>
                  <a:gd name="connsiteY1" fmla="*/ 1794181 h 3680959"/>
                  <a:gd name="connsiteX2" fmla="*/ 269633 w 820070"/>
                  <a:gd name="connsiteY2" fmla="*/ 961484 h 3680959"/>
                  <a:gd name="connsiteX3" fmla="*/ 349377 w 820070"/>
                  <a:gd name="connsiteY3" fmla="*/ 78981 h 3680959"/>
                  <a:gd name="connsiteX4" fmla="*/ 306847 w 820070"/>
                  <a:gd name="connsiteY4" fmla="*/ 63032 h 3680959"/>
                  <a:gd name="connsiteX5" fmla="*/ 306847 w 820070"/>
                  <a:gd name="connsiteY5" fmla="*/ 259735 h 3680959"/>
                  <a:gd name="connsiteX6" fmla="*/ 227103 w 820070"/>
                  <a:gd name="connsiteY6" fmla="*/ 881739 h 3680959"/>
                  <a:gd name="connsiteX7" fmla="*/ 179256 w 820070"/>
                  <a:gd name="connsiteY7" fmla="*/ 1705763 h 3680959"/>
                  <a:gd name="connsiteX8" fmla="*/ 168624 w 820070"/>
                  <a:gd name="connsiteY8" fmla="*/ 2014107 h 3680959"/>
                  <a:gd name="connsiteX9" fmla="*/ 128613 w 820070"/>
                  <a:gd name="connsiteY9" fmla="*/ 3045465 h 3680959"/>
                  <a:gd name="connsiteX10" fmla="*/ 160502 w 820070"/>
                  <a:gd name="connsiteY10" fmla="*/ 3256064 h 3680959"/>
                  <a:gd name="connsiteX11" fmla="*/ 80702 w 820070"/>
                  <a:gd name="connsiteY11" fmla="*/ 3352273 h 3680959"/>
                  <a:gd name="connsiteX12" fmla="*/ 903 w 820070"/>
                  <a:gd name="connsiteY12" fmla="*/ 3416416 h 3680959"/>
                  <a:gd name="connsiteX13" fmla="*/ 139503 w 820070"/>
                  <a:gd name="connsiteY13" fmla="*/ 3352277 h 3680959"/>
                  <a:gd name="connsiteX14" fmla="*/ 198301 w 820070"/>
                  <a:gd name="connsiteY14" fmla="*/ 3300157 h 3680959"/>
                  <a:gd name="connsiteX15" fmla="*/ 425100 w 820070"/>
                  <a:gd name="connsiteY15" fmla="*/ 3384345 h 3680959"/>
                  <a:gd name="connsiteX16" fmla="*/ 525899 w 820070"/>
                  <a:gd name="connsiteY16" fmla="*/ 3460515 h 3680959"/>
                  <a:gd name="connsiteX17" fmla="*/ 612399 w 820070"/>
                  <a:gd name="connsiteY17" fmla="*/ 3680926 h 3680959"/>
                  <a:gd name="connsiteX18" fmla="*/ 572099 w 820070"/>
                  <a:gd name="connsiteY18" fmla="*/ 3476549 h 3680959"/>
                  <a:gd name="connsiteX19" fmla="*/ 593100 w 820070"/>
                  <a:gd name="connsiteY19" fmla="*/ 3436464 h 3680959"/>
                  <a:gd name="connsiteX20" fmla="*/ 819898 w 820070"/>
                  <a:gd name="connsiteY20" fmla="*/ 3336240 h 3680959"/>
                  <a:gd name="connsiteX21" fmla="*/ 563699 w 820070"/>
                  <a:gd name="connsiteY21" fmla="*/ 3448490 h 3680959"/>
                  <a:gd name="connsiteX22" fmla="*/ 471298 w 820070"/>
                  <a:gd name="connsiteY22" fmla="*/ 3348267 h 3680959"/>
                  <a:gd name="connsiteX23" fmla="*/ 320101 w 820070"/>
                  <a:gd name="connsiteY23" fmla="*/ 3288132 h 3680959"/>
                  <a:gd name="connsiteX24" fmla="*/ 231902 w 820070"/>
                  <a:gd name="connsiteY24" fmla="*/ 3211964 h 3680959"/>
                  <a:gd name="connsiteX25" fmla="*/ 185701 w 820070"/>
                  <a:gd name="connsiteY25" fmla="*/ 3071653 h 3680959"/>
                  <a:gd name="connsiteX26" fmla="*/ 184993 w 820070"/>
                  <a:gd name="connsiteY26" fmla="*/ 2855617 h 3680959"/>
                  <a:gd name="connsiteX0" fmla="*/ 184993 w 820065"/>
                  <a:gd name="connsiteY0" fmla="*/ 2855617 h 3680959"/>
                  <a:gd name="connsiteX1" fmla="*/ 242912 w 820065"/>
                  <a:gd name="connsiteY1" fmla="*/ 1794181 h 3680959"/>
                  <a:gd name="connsiteX2" fmla="*/ 269633 w 820065"/>
                  <a:gd name="connsiteY2" fmla="*/ 961484 h 3680959"/>
                  <a:gd name="connsiteX3" fmla="*/ 349377 w 820065"/>
                  <a:gd name="connsiteY3" fmla="*/ 78981 h 3680959"/>
                  <a:gd name="connsiteX4" fmla="*/ 306847 w 820065"/>
                  <a:gd name="connsiteY4" fmla="*/ 63032 h 3680959"/>
                  <a:gd name="connsiteX5" fmla="*/ 306847 w 820065"/>
                  <a:gd name="connsiteY5" fmla="*/ 259735 h 3680959"/>
                  <a:gd name="connsiteX6" fmla="*/ 227103 w 820065"/>
                  <a:gd name="connsiteY6" fmla="*/ 881739 h 3680959"/>
                  <a:gd name="connsiteX7" fmla="*/ 179256 w 820065"/>
                  <a:gd name="connsiteY7" fmla="*/ 1705763 h 3680959"/>
                  <a:gd name="connsiteX8" fmla="*/ 168624 w 820065"/>
                  <a:gd name="connsiteY8" fmla="*/ 2014107 h 3680959"/>
                  <a:gd name="connsiteX9" fmla="*/ 128613 w 820065"/>
                  <a:gd name="connsiteY9" fmla="*/ 3045465 h 3680959"/>
                  <a:gd name="connsiteX10" fmla="*/ 160502 w 820065"/>
                  <a:gd name="connsiteY10" fmla="*/ 3256064 h 3680959"/>
                  <a:gd name="connsiteX11" fmla="*/ 80702 w 820065"/>
                  <a:gd name="connsiteY11" fmla="*/ 3352273 h 3680959"/>
                  <a:gd name="connsiteX12" fmla="*/ 903 w 820065"/>
                  <a:gd name="connsiteY12" fmla="*/ 3416416 h 3680959"/>
                  <a:gd name="connsiteX13" fmla="*/ 139503 w 820065"/>
                  <a:gd name="connsiteY13" fmla="*/ 3352277 h 3680959"/>
                  <a:gd name="connsiteX14" fmla="*/ 198301 w 820065"/>
                  <a:gd name="connsiteY14" fmla="*/ 3300157 h 3680959"/>
                  <a:gd name="connsiteX15" fmla="*/ 425100 w 820065"/>
                  <a:gd name="connsiteY15" fmla="*/ 3384345 h 3680959"/>
                  <a:gd name="connsiteX16" fmla="*/ 525899 w 820065"/>
                  <a:gd name="connsiteY16" fmla="*/ 3460515 h 3680959"/>
                  <a:gd name="connsiteX17" fmla="*/ 612399 w 820065"/>
                  <a:gd name="connsiteY17" fmla="*/ 3680926 h 3680959"/>
                  <a:gd name="connsiteX18" fmla="*/ 572099 w 820065"/>
                  <a:gd name="connsiteY18" fmla="*/ 3476549 h 3680959"/>
                  <a:gd name="connsiteX19" fmla="*/ 593100 w 820065"/>
                  <a:gd name="connsiteY19" fmla="*/ 3436464 h 3680959"/>
                  <a:gd name="connsiteX20" fmla="*/ 819898 w 820065"/>
                  <a:gd name="connsiteY20" fmla="*/ 3336240 h 3680959"/>
                  <a:gd name="connsiteX21" fmla="*/ 555299 w 820065"/>
                  <a:gd name="connsiteY21" fmla="*/ 3412410 h 3680959"/>
                  <a:gd name="connsiteX22" fmla="*/ 471298 w 820065"/>
                  <a:gd name="connsiteY22" fmla="*/ 3348267 h 3680959"/>
                  <a:gd name="connsiteX23" fmla="*/ 320101 w 820065"/>
                  <a:gd name="connsiteY23" fmla="*/ 3288132 h 3680959"/>
                  <a:gd name="connsiteX24" fmla="*/ 231902 w 820065"/>
                  <a:gd name="connsiteY24" fmla="*/ 3211964 h 3680959"/>
                  <a:gd name="connsiteX25" fmla="*/ 185701 w 820065"/>
                  <a:gd name="connsiteY25" fmla="*/ 3071653 h 3680959"/>
                  <a:gd name="connsiteX26" fmla="*/ 184993 w 820065"/>
                  <a:gd name="connsiteY26" fmla="*/ 2855617 h 3680959"/>
                  <a:gd name="connsiteX0" fmla="*/ 184993 w 820065"/>
                  <a:gd name="connsiteY0" fmla="*/ 2855617 h 3680959"/>
                  <a:gd name="connsiteX1" fmla="*/ 242912 w 820065"/>
                  <a:gd name="connsiteY1" fmla="*/ 1794181 h 3680959"/>
                  <a:gd name="connsiteX2" fmla="*/ 269633 w 820065"/>
                  <a:gd name="connsiteY2" fmla="*/ 961484 h 3680959"/>
                  <a:gd name="connsiteX3" fmla="*/ 349377 w 820065"/>
                  <a:gd name="connsiteY3" fmla="*/ 78981 h 3680959"/>
                  <a:gd name="connsiteX4" fmla="*/ 306847 w 820065"/>
                  <a:gd name="connsiteY4" fmla="*/ 63032 h 3680959"/>
                  <a:gd name="connsiteX5" fmla="*/ 306847 w 820065"/>
                  <a:gd name="connsiteY5" fmla="*/ 259735 h 3680959"/>
                  <a:gd name="connsiteX6" fmla="*/ 227103 w 820065"/>
                  <a:gd name="connsiteY6" fmla="*/ 881739 h 3680959"/>
                  <a:gd name="connsiteX7" fmla="*/ 179256 w 820065"/>
                  <a:gd name="connsiteY7" fmla="*/ 1705763 h 3680959"/>
                  <a:gd name="connsiteX8" fmla="*/ 168624 w 820065"/>
                  <a:gd name="connsiteY8" fmla="*/ 2014107 h 3680959"/>
                  <a:gd name="connsiteX9" fmla="*/ 128613 w 820065"/>
                  <a:gd name="connsiteY9" fmla="*/ 3045465 h 3680959"/>
                  <a:gd name="connsiteX10" fmla="*/ 160502 w 820065"/>
                  <a:gd name="connsiteY10" fmla="*/ 3256064 h 3680959"/>
                  <a:gd name="connsiteX11" fmla="*/ 80702 w 820065"/>
                  <a:gd name="connsiteY11" fmla="*/ 3352273 h 3680959"/>
                  <a:gd name="connsiteX12" fmla="*/ 903 w 820065"/>
                  <a:gd name="connsiteY12" fmla="*/ 3416416 h 3680959"/>
                  <a:gd name="connsiteX13" fmla="*/ 139503 w 820065"/>
                  <a:gd name="connsiteY13" fmla="*/ 3352277 h 3680959"/>
                  <a:gd name="connsiteX14" fmla="*/ 198301 w 820065"/>
                  <a:gd name="connsiteY14" fmla="*/ 3300157 h 3680959"/>
                  <a:gd name="connsiteX15" fmla="*/ 425100 w 820065"/>
                  <a:gd name="connsiteY15" fmla="*/ 3384345 h 3680959"/>
                  <a:gd name="connsiteX16" fmla="*/ 525899 w 820065"/>
                  <a:gd name="connsiteY16" fmla="*/ 3460515 h 3680959"/>
                  <a:gd name="connsiteX17" fmla="*/ 612399 w 820065"/>
                  <a:gd name="connsiteY17" fmla="*/ 3680926 h 3680959"/>
                  <a:gd name="connsiteX18" fmla="*/ 572099 w 820065"/>
                  <a:gd name="connsiteY18" fmla="*/ 3476549 h 3680959"/>
                  <a:gd name="connsiteX19" fmla="*/ 588900 w 820065"/>
                  <a:gd name="connsiteY19" fmla="*/ 3468536 h 3680959"/>
                  <a:gd name="connsiteX20" fmla="*/ 819898 w 820065"/>
                  <a:gd name="connsiteY20" fmla="*/ 3336240 h 3680959"/>
                  <a:gd name="connsiteX21" fmla="*/ 555299 w 820065"/>
                  <a:gd name="connsiteY21" fmla="*/ 3412410 h 3680959"/>
                  <a:gd name="connsiteX22" fmla="*/ 471298 w 820065"/>
                  <a:gd name="connsiteY22" fmla="*/ 3348267 h 3680959"/>
                  <a:gd name="connsiteX23" fmla="*/ 320101 w 820065"/>
                  <a:gd name="connsiteY23" fmla="*/ 3288132 h 3680959"/>
                  <a:gd name="connsiteX24" fmla="*/ 231902 w 820065"/>
                  <a:gd name="connsiteY24" fmla="*/ 3211964 h 3680959"/>
                  <a:gd name="connsiteX25" fmla="*/ 185701 w 820065"/>
                  <a:gd name="connsiteY25" fmla="*/ 3071653 h 3680959"/>
                  <a:gd name="connsiteX26" fmla="*/ 184993 w 820065"/>
                  <a:gd name="connsiteY26" fmla="*/ 2855617 h 3680959"/>
                  <a:gd name="connsiteX0" fmla="*/ 184993 w 820065"/>
                  <a:gd name="connsiteY0" fmla="*/ 2855617 h 3680959"/>
                  <a:gd name="connsiteX1" fmla="*/ 242912 w 820065"/>
                  <a:gd name="connsiteY1" fmla="*/ 1794181 h 3680959"/>
                  <a:gd name="connsiteX2" fmla="*/ 269633 w 820065"/>
                  <a:gd name="connsiteY2" fmla="*/ 961484 h 3680959"/>
                  <a:gd name="connsiteX3" fmla="*/ 349377 w 820065"/>
                  <a:gd name="connsiteY3" fmla="*/ 78981 h 3680959"/>
                  <a:gd name="connsiteX4" fmla="*/ 306847 w 820065"/>
                  <a:gd name="connsiteY4" fmla="*/ 63032 h 3680959"/>
                  <a:gd name="connsiteX5" fmla="*/ 306847 w 820065"/>
                  <a:gd name="connsiteY5" fmla="*/ 259735 h 3680959"/>
                  <a:gd name="connsiteX6" fmla="*/ 227103 w 820065"/>
                  <a:gd name="connsiteY6" fmla="*/ 881739 h 3680959"/>
                  <a:gd name="connsiteX7" fmla="*/ 179256 w 820065"/>
                  <a:gd name="connsiteY7" fmla="*/ 1705763 h 3680959"/>
                  <a:gd name="connsiteX8" fmla="*/ 168624 w 820065"/>
                  <a:gd name="connsiteY8" fmla="*/ 2014107 h 3680959"/>
                  <a:gd name="connsiteX9" fmla="*/ 128613 w 820065"/>
                  <a:gd name="connsiteY9" fmla="*/ 3045465 h 3680959"/>
                  <a:gd name="connsiteX10" fmla="*/ 160502 w 820065"/>
                  <a:gd name="connsiteY10" fmla="*/ 3256064 h 3680959"/>
                  <a:gd name="connsiteX11" fmla="*/ 80702 w 820065"/>
                  <a:gd name="connsiteY11" fmla="*/ 3352273 h 3680959"/>
                  <a:gd name="connsiteX12" fmla="*/ 903 w 820065"/>
                  <a:gd name="connsiteY12" fmla="*/ 3416416 h 3680959"/>
                  <a:gd name="connsiteX13" fmla="*/ 139503 w 820065"/>
                  <a:gd name="connsiteY13" fmla="*/ 3352277 h 3680959"/>
                  <a:gd name="connsiteX14" fmla="*/ 198301 w 820065"/>
                  <a:gd name="connsiteY14" fmla="*/ 3300157 h 3680959"/>
                  <a:gd name="connsiteX15" fmla="*/ 425100 w 820065"/>
                  <a:gd name="connsiteY15" fmla="*/ 3384345 h 3680959"/>
                  <a:gd name="connsiteX16" fmla="*/ 525899 w 820065"/>
                  <a:gd name="connsiteY16" fmla="*/ 3460515 h 3680959"/>
                  <a:gd name="connsiteX17" fmla="*/ 612399 w 820065"/>
                  <a:gd name="connsiteY17" fmla="*/ 3680926 h 3680959"/>
                  <a:gd name="connsiteX18" fmla="*/ 572099 w 820065"/>
                  <a:gd name="connsiteY18" fmla="*/ 3476549 h 3680959"/>
                  <a:gd name="connsiteX19" fmla="*/ 622500 w 820065"/>
                  <a:gd name="connsiteY19" fmla="*/ 3436464 h 3680959"/>
                  <a:gd name="connsiteX20" fmla="*/ 819898 w 820065"/>
                  <a:gd name="connsiteY20" fmla="*/ 3336240 h 3680959"/>
                  <a:gd name="connsiteX21" fmla="*/ 555299 w 820065"/>
                  <a:gd name="connsiteY21" fmla="*/ 3412410 h 3680959"/>
                  <a:gd name="connsiteX22" fmla="*/ 471298 w 820065"/>
                  <a:gd name="connsiteY22" fmla="*/ 3348267 h 3680959"/>
                  <a:gd name="connsiteX23" fmla="*/ 320101 w 820065"/>
                  <a:gd name="connsiteY23" fmla="*/ 3288132 h 3680959"/>
                  <a:gd name="connsiteX24" fmla="*/ 231902 w 820065"/>
                  <a:gd name="connsiteY24" fmla="*/ 3211964 h 3680959"/>
                  <a:gd name="connsiteX25" fmla="*/ 185701 w 820065"/>
                  <a:gd name="connsiteY25" fmla="*/ 3071653 h 3680959"/>
                  <a:gd name="connsiteX26" fmla="*/ 184993 w 820065"/>
                  <a:gd name="connsiteY26" fmla="*/ 2855617 h 3680959"/>
                  <a:gd name="connsiteX0" fmla="*/ 184993 w 820065"/>
                  <a:gd name="connsiteY0" fmla="*/ 2855617 h 3680933"/>
                  <a:gd name="connsiteX1" fmla="*/ 242912 w 820065"/>
                  <a:gd name="connsiteY1" fmla="*/ 1794181 h 3680933"/>
                  <a:gd name="connsiteX2" fmla="*/ 269633 w 820065"/>
                  <a:gd name="connsiteY2" fmla="*/ 961484 h 3680933"/>
                  <a:gd name="connsiteX3" fmla="*/ 349377 w 820065"/>
                  <a:gd name="connsiteY3" fmla="*/ 78981 h 3680933"/>
                  <a:gd name="connsiteX4" fmla="*/ 306847 w 820065"/>
                  <a:gd name="connsiteY4" fmla="*/ 63032 h 3680933"/>
                  <a:gd name="connsiteX5" fmla="*/ 306847 w 820065"/>
                  <a:gd name="connsiteY5" fmla="*/ 259735 h 3680933"/>
                  <a:gd name="connsiteX6" fmla="*/ 227103 w 820065"/>
                  <a:gd name="connsiteY6" fmla="*/ 881739 h 3680933"/>
                  <a:gd name="connsiteX7" fmla="*/ 179256 w 820065"/>
                  <a:gd name="connsiteY7" fmla="*/ 1705763 h 3680933"/>
                  <a:gd name="connsiteX8" fmla="*/ 168624 w 820065"/>
                  <a:gd name="connsiteY8" fmla="*/ 2014107 h 3680933"/>
                  <a:gd name="connsiteX9" fmla="*/ 128613 w 820065"/>
                  <a:gd name="connsiteY9" fmla="*/ 3045465 h 3680933"/>
                  <a:gd name="connsiteX10" fmla="*/ 160502 w 820065"/>
                  <a:gd name="connsiteY10" fmla="*/ 3256064 h 3680933"/>
                  <a:gd name="connsiteX11" fmla="*/ 80702 w 820065"/>
                  <a:gd name="connsiteY11" fmla="*/ 3352273 h 3680933"/>
                  <a:gd name="connsiteX12" fmla="*/ 903 w 820065"/>
                  <a:gd name="connsiteY12" fmla="*/ 3416416 h 3680933"/>
                  <a:gd name="connsiteX13" fmla="*/ 139503 w 820065"/>
                  <a:gd name="connsiteY13" fmla="*/ 3352277 h 3680933"/>
                  <a:gd name="connsiteX14" fmla="*/ 198301 w 820065"/>
                  <a:gd name="connsiteY14" fmla="*/ 3300157 h 3680933"/>
                  <a:gd name="connsiteX15" fmla="*/ 425100 w 820065"/>
                  <a:gd name="connsiteY15" fmla="*/ 3384345 h 3680933"/>
                  <a:gd name="connsiteX16" fmla="*/ 525899 w 820065"/>
                  <a:gd name="connsiteY16" fmla="*/ 3460515 h 3680933"/>
                  <a:gd name="connsiteX17" fmla="*/ 612399 w 820065"/>
                  <a:gd name="connsiteY17" fmla="*/ 3680926 h 3680933"/>
                  <a:gd name="connsiteX18" fmla="*/ 601499 w 820065"/>
                  <a:gd name="connsiteY18" fmla="*/ 3468532 h 3680933"/>
                  <a:gd name="connsiteX19" fmla="*/ 622500 w 820065"/>
                  <a:gd name="connsiteY19" fmla="*/ 3436464 h 3680933"/>
                  <a:gd name="connsiteX20" fmla="*/ 819898 w 820065"/>
                  <a:gd name="connsiteY20" fmla="*/ 3336240 h 3680933"/>
                  <a:gd name="connsiteX21" fmla="*/ 555299 w 820065"/>
                  <a:gd name="connsiteY21" fmla="*/ 3412410 h 3680933"/>
                  <a:gd name="connsiteX22" fmla="*/ 471298 w 820065"/>
                  <a:gd name="connsiteY22" fmla="*/ 3348267 h 3680933"/>
                  <a:gd name="connsiteX23" fmla="*/ 320101 w 820065"/>
                  <a:gd name="connsiteY23" fmla="*/ 3288132 h 3680933"/>
                  <a:gd name="connsiteX24" fmla="*/ 231902 w 820065"/>
                  <a:gd name="connsiteY24" fmla="*/ 3211964 h 3680933"/>
                  <a:gd name="connsiteX25" fmla="*/ 185701 w 820065"/>
                  <a:gd name="connsiteY25" fmla="*/ 3071653 h 3680933"/>
                  <a:gd name="connsiteX26" fmla="*/ 184993 w 820065"/>
                  <a:gd name="connsiteY26" fmla="*/ 2855617 h 3680933"/>
                  <a:gd name="connsiteX0" fmla="*/ 184993 w 824262"/>
                  <a:gd name="connsiteY0" fmla="*/ 2855617 h 3680933"/>
                  <a:gd name="connsiteX1" fmla="*/ 242912 w 824262"/>
                  <a:gd name="connsiteY1" fmla="*/ 1794181 h 3680933"/>
                  <a:gd name="connsiteX2" fmla="*/ 269633 w 824262"/>
                  <a:gd name="connsiteY2" fmla="*/ 961484 h 3680933"/>
                  <a:gd name="connsiteX3" fmla="*/ 349377 w 824262"/>
                  <a:gd name="connsiteY3" fmla="*/ 78981 h 3680933"/>
                  <a:gd name="connsiteX4" fmla="*/ 306847 w 824262"/>
                  <a:gd name="connsiteY4" fmla="*/ 63032 h 3680933"/>
                  <a:gd name="connsiteX5" fmla="*/ 306847 w 824262"/>
                  <a:gd name="connsiteY5" fmla="*/ 259735 h 3680933"/>
                  <a:gd name="connsiteX6" fmla="*/ 227103 w 824262"/>
                  <a:gd name="connsiteY6" fmla="*/ 881739 h 3680933"/>
                  <a:gd name="connsiteX7" fmla="*/ 179256 w 824262"/>
                  <a:gd name="connsiteY7" fmla="*/ 1705763 h 3680933"/>
                  <a:gd name="connsiteX8" fmla="*/ 168624 w 824262"/>
                  <a:gd name="connsiteY8" fmla="*/ 2014107 h 3680933"/>
                  <a:gd name="connsiteX9" fmla="*/ 128613 w 824262"/>
                  <a:gd name="connsiteY9" fmla="*/ 3045465 h 3680933"/>
                  <a:gd name="connsiteX10" fmla="*/ 160502 w 824262"/>
                  <a:gd name="connsiteY10" fmla="*/ 3256064 h 3680933"/>
                  <a:gd name="connsiteX11" fmla="*/ 80702 w 824262"/>
                  <a:gd name="connsiteY11" fmla="*/ 3352273 h 3680933"/>
                  <a:gd name="connsiteX12" fmla="*/ 903 w 824262"/>
                  <a:gd name="connsiteY12" fmla="*/ 3416416 h 3680933"/>
                  <a:gd name="connsiteX13" fmla="*/ 139503 w 824262"/>
                  <a:gd name="connsiteY13" fmla="*/ 3352277 h 3680933"/>
                  <a:gd name="connsiteX14" fmla="*/ 198301 w 824262"/>
                  <a:gd name="connsiteY14" fmla="*/ 3300157 h 3680933"/>
                  <a:gd name="connsiteX15" fmla="*/ 425100 w 824262"/>
                  <a:gd name="connsiteY15" fmla="*/ 3384345 h 3680933"/>
                  <a:gd name="connsiteX16" fmla="*/ 525899 w 824262"/>
                  <a:gd name="connsiteY16" fmla="*/ 3460515 h 3680933"/>
                  <a:gd name="connsiteX17" fmla="*/ 612399 w 824262"/>
                  <a:gd name="connsiteY17" fmla="*/ 3680926 h 3680933"/>
                  <a:gd name="connsiteX18" fmla="*/ 601499 w 824262"/>
                  <a:gd name="connsiteY18" fmla="*/ 3468532 h 3680933"/>
                  <a:gd name="connsiteX19" fmla="*/ 622500 w 824262"/>
                  <a:gd name="connsiteY19" fmla="*/ 3436464 h 3680933"/>
                  <a:gd name="connsiteX20" fmla="*/ 824098 w 824262"/>
                  <a:gd name="connsiteY20" fmla="*/ 3312186 h 3680933"/>
                  <a:gd name="connsiteX21" fmla="*/ 555299 w 824262"/>
                  <a:gd name="connsiteY21" fmla="*/ 3412410 h 3680933"/>
                  <a:gd name="connsiteX22" fmla="*/ 471298 w 824262"/>
                  <a:gd name="connsiteY22" fmla="*/ 3348267 h 3680933"/>
                  <a:gd name="connsiteX23" fmla="*/ 320101 w 824262"/>
                  <a:gd name="connsiteY23" fmla="*/ 3288132 h 3680933"/>
                  <a:gd name="connsiteX24" fmla="*/ 231902 w 824262"/>
                  <a:gd name="connsiteY24" fmla="*/ 3211964 h 3680933"/>
                  <a:gd name="connsiteX25" fmla="*/ 185701 w 824262"/>
                  <a:gd name="connsiteY25" fmla="*/ 3071653 h 3680933"/>
                  <a:gd name="connsiteX26" fmla="*/ 184993 w 824262"/>
                  <a:gd name="connsiteY26" fmla="*/ 2855617 h 3680933"/>
                  <a:gd name="connsiteX0" fmla="*/ 184993 w 824262"/>
                  <a:gd name="connsiteY0" fmla="*/ 2855617 h 3680933"/>
                  <a:gd name="connsiteX1" fmla="*/ 242912 w 824262"/>
                  <a:gd name="connsiteY1" fmla="*/ 1794181 h 3680933"/>
                  <a:gd name="connsiteX2" fmla="*/ 269633 w 824262"/>
                  <a:gd name="connsiteY2" fmla="*/ 961484 h 3680933"/>
                  <a:gd name="connsiteX3" fmla="*/ 349377 w 824262"/>
                  <a:gd name="connsiteY3" fmla="*/ 78981 h 3680933"/>
                  <a:gd name="connsiteX4" fmla="*/ 306847 w 824262"/>
                  <a:gd name="connsiteY4" fmla="*/ 63032 h 3680933"/>
                  <a:gd name="connsiteX5" fmla="*/ 306847 w 824262"/>
                  <a:gd name="connsiteY5" fmla="*/ 259735 h 3680933"/>
                  <a:gd name="connsiteX6" fmla="*/ 227103 w 824262"/>
                  <a:gd name="connsiteY6" fmla="*/ 881739 h 3680933"/>
                  <a:gd name="connsiteX7" fmla="*/ 179256 w 824262"/>
                  <a:gd name="connsiteY7" fmla="*/ 1705763 h 3680933"/>
                  <a:gd name="connsiteX8" fmla="*/ 168624 w 824262"/>
                  <a:gd name="connsiteY8" fmla="*/ 2014107 h 3680933"/>
                  <a:gd name="connsiteX9" fmla="*/ 128613 w 824262"/>
                  <a:gd name="connsiteY9" fmla="*/ 3045465 h 3680933"/>
                  <a:gd name="connsiteX10" fmla="*/ 160502 w 824262"/>
                  <a:gd name="connsiteY10" fmla="*/ 3256064 h 3680933"/>
                  <a:gd name="connsiteX11" fmla="*/ 80702 w 824262"/>
                  <a:gd name="connsiteY11" fmla="*/ 3352273 h 3680933"/>
                  <a:gd name="connsiteX12" fmla="*/ 903 w 824262"/>
                  <a:gd name="connsiteY12" fmla="*/ 3416416 h 3680933"/>
                  <a:gd name="connsiteX13" fmla="*/ 139503 w 824262"/>
                  <a:gd name="connsiteY13" fmla="*/ 3352277 h 3680933"/>
                  <a:gd name="connsiteX14" fmla="*/ 198301 w 824262"/>
                  <a:gd name="connsiteY14" fmla="*/ 3300157 h 3680933"/>
                  <a:gd name="connsiteX15" fmla="*/ 425100 w 824262"/>
                  <a:gd name="connsiteY15" fmla="*/ 3384345 h 3680933"/>
                  <a:gd name="connsiteX16" fmla="*/ 525899 w 824262"/>
                  <a:gd name="connsiteY16" fmla="*/ 3460515 h 3680933"/>
                  <a:gd name="connsiteX17" fmla="*/ 612399 w 824262"/>
                  <a:gd name="connsiteY17" fmla="*/ 3680926 h 3680933"/>
                  <a:gd name="connsiteX18" fmla="*/ 601499 w 824262"/>
                  <a:gd name="connsiteY18" fmla="*/ 3468532 h 3680933"/>
                  <a:gd name="connsiteX19" fmla="*/ 622500 w 824262"/>
                  <a:gd name="connsiteY19" fmla="*/ 3436464 h 3680933"/>
                  <a:gd name="connsiteX20" fmla="*/ 824098 w 824262"/>
                  <a:gd name="connsiteY20" fmla="*/ 3348266 h 3680933"/>
                  <a:gd name="connsiteX21" fmla="*/ 555299 w 824262"/>
                  <a:gd name="connsiteY21" fmla="*/ 3412410 h 3680933"/>
                  <a:gd name="connsiteX22" fmla="*/ 471298 w 824262"/>
                  <a:gd name="connsiteY22" fmla="*/ 3348267 h 3680933"/>
                  <a:gd name="connsiteX23" fmla="*/ 320101 w 824262"/>
                  <a:gd name="connsiteY23" fmla="*/ 3288132 h 3680933"/>
                  <a:gd name="connsiteX24" fmla="*/ 231902 w 824262"/>
                  <a:gd name="connsiteY24" fmla="*/ 3211964 h 3680933"/>
                  <a:gd name="connsiteX25" fmla="*/ 185701 w 824262"/>
                  <a:gd name="connsiteY25" fmla="*/ 3071653 h 3680933"/>
                  <a:gd name="connsiteX26" fmla="*/ 184993 w 824262"/>
                  <a:gd name="connsiteY26" fmla="*/ 2855617 h 3680933"/>
                  <a:gd name="connsiteX0" fmla="*/ 184993 w 826292"/>
                  <a:gd name="connsiteY0" fmla="*/ 2855617 h 3680933"/>
                  <a:gd name="connsiteX1" fmla="*/ 242912 w 826292"/>
                  <a:gd name="connsiteY1" fmla="*/ 1794181 h 3680933"/>
                  <a:gd name="connsiteX2" fmla="*/ 269633 w 826292"/>
                  <a:gd name="connsiteY2" fmla="*/ 961484 h 3680933"/>
                  <a:gd name="connsiteX3" fmla="*/ 349377 w 826292"/>
                  <a:gd name="connsiteY3" fmla="*/ 78981 h 3680933"/>
                  <a:gd name="connsiteX4" fmla="*/ 306847 w 826292"/>
                  <a:gd name="connsiteY4" fmla="*/ 63032 h 3680933"/>
                  <a:gd name="connsiteX5" fmla="*/ 306847 w 826292"/>
                  <a:gd name="connsiteY5" fmla="*/ 259735 h 3680933"/>
                  <a:gd name="connsiteX6" fmla="*/ 227103 w 826292"/>
                  <a:gd name="connsiteY6" fmla="*/ 881739 h 3680933"/>
                  <a:gd name="connsiteX7" fmla="*/ 179256 w 826292"/>
                  <a:gd name="connsiteY7" fmla="*/ 1705763 h 3680933"/>
                  <a:gd name="connsiteX8" fmla="*/ 168624 w 826292"/>
                  <a:gd name="connsiteY8" fmla="*/ 2014107 h 3680933"/>
                  <a:gd name="connsiteX9" fmla="*/ 128613 w 826292"/>
                  <a:gd name="connsiteY9" fmla="*/ 3045465 h 3680933"/>
                  <a:gd name="connsiteX10" fmla="*/ 160502 w 826292"/>
                  <a:gd name="connsiteY10" fmla="*/ 3256064 h 3680933"/>
                  <a:gd name="connsiteX11" fmla="*/ 80702 w 826292"/>
                  <a:gd name="connsiteY11" fmla="*/ 3352273 h 3680933"/>
                  <a:gd name="connsiteX12" fmla="*/ 903 w 826292"/>
                  <a:gd name="connsiteY12" fmla="*/ 3416416 h 3680933"/>
                  <a:gd name="connsiteX13" fmla="*/ 139503 w 826292"/>
                  <a:gd name="connsiteY13" fmla="*/ 3352277 h 3680933"/>
                  <a:gd name="connsiteX14" fmla="*/ 198301 w 826292"/>
                  <a:gd name="connsiteY14" fmla="*/ 3300157 h 3680933"/>
                  <a:gd name="connsiteX15" fmla="*/ 425100 w 826292"/>
                  <a:gd name="connsiteY15" fmla="*/ 3384345 h 3680933"/>
                  <a:gd name="connsiteX16" fmla="*/ 525899 w 826292"/>
                  <a:gd name="connsiteY16" fmla="*/ 3460515 h 3680933"/>
                  <a:gd name="connsiteX17" fmla="*/ 612399 w 826292"/>
                  <a:gd name="connsiteY17" fmla="*/ 3680926 h 3680933"/>
                  <a:gd name="connsiteX18" fmla="*/ 601499 w 826292"/>
                  <a:gd name="connsiteY18" fmla="*/ 3468532 h 3680933"/>
                  <a:gd name="connsiteX19" fmla="*/ 622500 w 826292"/>
                  <a:gd name="connsiteY19" fmla="*/ 3436464 h 3680933"/>
                  <a:gd name="connsiteX20" fmla="*/ 824098 w 826292"/>
                  <a:gd name="connsiteY20" fmla="*/ 3348266 h 3680933"/>
                  <a:gd name="connsiteX21" fmla="*/ 719098 w 826292"/>
                  <a:gd name="connsiteY21" fmla="*/ 3388356 h 3680933"/>
                  <a:gd name="connsiteX22" fmla="*/ 555299 w 826292"/>
                  <a:gd name="connsiteY22" fmla="*/ 3412410 h 3680933"/>
                  <a:gd name="connsiteX23" fmla="*/ 471298 w 826292"/>
                  <a:gd name="connsiteY23" fmla="*/ 3348267 h 3680933"/>
                  <a:gd name="connsiteX24" fmla="*/ 320101 w 826292"/>
                  <a:gd name="connsiteY24" fmla="*/ 3288132 h 3680933"/>
                  <a:gd name="connsiteX25" fmla="*/ 231902 w 826292"/>
                  <a:gd name="connsiteY25" fmla="*/ 3211964 h 3680933"/>
                  <a:gd name="connsiteX26" fmla="*/ 185701 w 826292"/>
                  <a:gd name="connsiteY26" fmla="*/ 3071653 h 3680933"/>
                  <a:gd name="connsiteX27" fmla="*/ 184993 w 826292"/>
                  <a:gd name="connsiteY27" fmla="*/ 2855617 h 3680933"/>
                  <a:gd name="connsiteX0" fmla="*/ 184993 w 720076"/>
                  <a:gd name="connsiteY0" fmla="*/ 2855617 h 3680933"/>
                  <a:gd name="connsiteX1" fmla="*/ 242912 w 720076"/>
                  <a:gd name="connsiteY1" fmla="*/ 1794181 h 3680933"/>
                  <a:gd name="connsiteX2" fmla="*/ 269633 w 720076"/>
                  <a:gd name="connsiteY2" fmla="*/ 961484 h 3680933"/>
                  <a:gd name="connsiteX3" fmla="*/ 349377 w 720076"/>
                  <a:gd name="connsiteY3" fmla="*/ 78981 h 3680933"/>
                  <a:gd name="connsiteX4" fmla="*/ 306847 w 720076"/>
                  <a:gd name="connsiteY4" fmla="*/ 63032 h 3680933"/>
                  <a:gd name="connsiteX5" fmla="*/ 306847 w 720076"/>
                  <a:gd name="connsiteY5" fmla="*/ 259735 h 3680933"/>
                  <a:gd name="connsiteX6" fmla="*/ 227103 w 720076"/>
                  <a:gd name="connsiteY6" fmla="*/ 881739 h 3680933"/>
                  <a:gd name="connsiteX7" fmla="*/ 179256 w 720076"/>
                  <a:gd name="connsiteY7" fmla="*/ 1705763 h 3680933"/>
                  <a:gd name="connsiteX8" fmla="*/ 168624 w 720076"/>
                  <a:gd name="connsiteY8" fmla="*/ 2014107 h 3680933"/>
                  <a:gd name="connsiteX9" fmla="*/ 128613 w 720076"/>
                  <a:gd name="connsiteY9" fmla="*/ 3045465 h 3680933"/>
                  <a:gd name="connsiteX10" fmla="*/ 160502 w 720076"/>
                  <a:gd name="connsiteY10" fmla="*/ 3256064 h 3680933"/>
                  <a:gd name="connsiteX11" fmla="*/ 80702 w 720076"/>
                  <a:gd name="connsiteY11" fmla="*/ 3352273 h 3680933"/>
                  <a:gd name="connsiteX12" fmla="*/ 903 w 720076"/>
                  <a:gd name="connsiteY12" fmla="*/ 3416416 h 3680933"/>
                  <a:gd name="connsiteX13" fmla="*/ 139503 w 720076"/>
                  <a:gd name="connsiteY13" fmla="*/ 3352277 h 3680933"/>
                  <a:gd name="connsiteX14" fmla="*/ 198301 w 720076"/>
                  <a:gd name="connsiteY14" fmla="*/ 3300157 h 3680933"/>
                  <a:gd name="connsiteX15" fmla="*/ 425100 w 720076"/>
                  <a:gd name="connsiteY15" fmla="*/ 3384345 h 3680933"/>
                  <a:gd name="connsiteX16" fmla="*/ 525899 w 720076"/>
                  <a:gd name="connsiteY16" fmla="*/ 3460515 h 3680933"/>
                  <a:gd name="connsiteX17" fmla="*/ 612399 w 720076"/>
                  <a:gd name="connsiteY17" fmla="*/ 3680926 h 3680933"/>
                  <a:gd name="connsiteX18" fmla="*/ 601499 w 720076"/>
                  <a:gd name="connsiteY18" fmla="*/ 3468532 h 3680933"/>
                  <a:gd name="connsiteX19" fmla="*/ 622500 w 720076"/>
                  <a:gd name="connsiteY19" fmla="*/ 3436464 h 3680933"/>
                  <a:gd name="connsiteX20" fmla="*/ 719098 w 720076"/>
                  <a:gd name="connsiteY20" fmla="*/ 3388356 h 3680933"/>
                  <a:gd name="connsiteX21" fmla="*/ 555299 w 720076"/>
                  <a:gd name="connsiteY21" fmla="*/ 3412410 h 3680933"/>
                  <a:gd name="connsiteX22" fmla="*/ 471298 w 720076"/>
                  <a:gd name="connsiteY22" fmla="*/ 3348267 h 3680933"/>
                  <a:gd name="connsiteX23" fmla="*/ 320101 w 720076"/>
                  <a:gd name="connsiteY23" fmla="*/ 3288132 h 3680933"/>
                  <a:gd name="connsiteX24" fmla="*/ 231902 w 720076"/>
                  <a:gd name="connsiteY24" fmla="*/ 3211964 h 3680933"/>
                  <a:gd name="connsiteX25" fmla="*/ 185701 w 720076"/>
                  <a:gd name="connsiteY25" fmla="*/ 3071653 h 3680933"/>
                  <a:gd name="connsiteX26" fmla="*/ 184993 w 720076"/>
                  <a:gd name="connsiteY26" fmla="*/ 2855617 h 36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76" h="3680933">
                    <a:moveTo>
                      <a:pt x="184993" y="2855617"/>
                    </a:moveTo>
                    <a:cubicBezTo>
                      <a:pt x="192011" y="2626015"/>
                      <a:pt x="235824" y="1970504"/>
                      <a:pt x="242912" y="1794181"/>
                    </a:cubicBezTo>
                    <a:cubicBezTo>
                      <a:pt x="250000" y="1617858"/>
                      <a:pt x="251889" y="1247351"/>
                      <a:pt x="269633" y="961484"/>
                    </a:cubicBezTo>
                    <a:cubicBezTo>
                      <a:pt x="287377" y="675617"/>
                      <a:pt x="343175" y="228723"/>
                      <a:pt x="349377" y="78981"/>
                    </a:cubicBezTo>
                    <a:cubicBezTo>
                      <a:pt x="355579" y="-70761"/>
                      <a:pt x="313935" y="32906"/>
                      <a:pt x="306847" y="63032"/>
                    </a:cubicBezTo>
                    <a:cubicBezTo>
                      <a:pt x="299759" y="93158"/>
                      <a:pt x="320138" y="123284"/>
                      <a:pt x="306847" y="259735"/>
                    </a:cubicBezTo>
                    <a:cubicBezTo>
                      <a:pt x="293556" y="396186"/>
                      <a:pt x="248368" y="640734"/>
                      <a:pt x="227103" y="881739"/>
                    </a:cubicBezTo>
                    <a:cubicBezTo>
                      <a:pt x="205838" y="1122744"/>
                      <a:pt x="189002" y="1517035"/>
                      <a:pt x="179256" y="1705763"/>
                    </a:cubicBezTo>
                    <a:cubicBezTo>
                      <a:pt x="169509" y="1894491"/>
                      <a:pt x="177064" y="1790823"/>
                      <a:pt x="168624" y="2014107"/>
                    </a:cubicBezTo>
                    <a:cubicBezTo>
                      <a:pt x="160184" y="2237391"/>
                      <a:pt x="132067" y="2853172"/>
                      <a:pt x="128613" y="3045465"/>
                    </a:cubicBezTo>
                    <a:cubicBezTo>
                      <a:pt x="125159" y="3237758"/>
                      <a:pt x="168487" y="3204929"/>
                      <a:pt x="160502" y="3256064"/>
                    </a:cubicBezTo>
                    <a:cubicBezTo>
                      <a:pt x="152517" y="3307199"/>
                      <a:pt x="97502" y="3329557"/>
                      <a:pt x="80702" y="3352273"/>
                    </a:cubicBezTo>
                    <a:cubicBezTo>
                      <a:pt x="63902" y="3374989"/>
                      <a:pt x="-8897" y="3416415"/>
                      <a:pt x="903" y="3416416"/>
                    </a:cubicBezTo>
                    <a:cubicBezTo>
                      <a:pt x="10703" y="3416417"/>
                      <a:pt x="135303" y="3350273"/>
                      <a:pt x="139503" y="3352277"/>
                    </a:cubicBezTo>
                    <a:cubicBezTo>
                      <a:pt x="143703" y="3354282"/>
                      <a:pt x="173802" y="3294812"/>
                      <a:pt x="198301" y="3300157"/>
                    </a:cubicBezTo>
                    <a:cubicBezTo>
                      <a:pt x="222800" y="3305502"/>
                      <a:pt x="379600" y="3363632"/>
                      <a:pt x="425100" y="3384345"/>
                    </a:cubicBezTo>
                    <a:cubicBezTo>
                      <a:pt x="470600" y="3405058"/>
                      <a:pt x="507982" y="3447833"/>
                      <a:pt x="525899" y="3460515"/>
                    </a:cubicBezTo>
                    <a:cubicBezTo>
                      <a:pt x="543816" y="3473197"/>
                      <a:pt x="599799" y="3679590"/>
                      <a:pt x="612399" y="3680926"/>
                    </a:cubicBezTo>
                    <a:cubicBezTo>
                      <a:pt x="624999" y="3682262"/>
                      <a:pt x="617315" y="3515289"/>
                      <a:pt x="601499" y="3468532"/>
                    </a:cubicBezTo>
                    <a:cubicBezTo>
                      <a:pt x="585683" y="3421775"/>
                      <a:pt x="602900" y="3449827"/>
                      <a:pt x="622500" y="3436464"/>
                    </a:cubicBezTo>
                    <a:cubicBezTo>
                      <a:pt x="642100" y="3423101"/>
                      <a:pt x="730298" y="3392365"/>
                      <a:pt x="719098" y="3388356"/>
                    </a:cubicBezTo>
                    <a:cubicBezTo>
                      <a:pt x="707898" y="3384347"/>
                      <a:pt x="596599" y="3419091"/>
                      <a:pt x="555299" y="3412410"/>
                    </a:cubicBezTo>
                    <a:cubicBezTo>
                      <a:pt x="513999" y="3405729"/>
                      <a:pt x="511898" y="3374993"/>
                      <a:pt x="471298" y="3348267"/>
                    </a:cubicBezTo>
                    <a:cubicBezTo>
                      <a:pt x="430698" y="3321541"/>
                      <a:pt x="343901" y="3306172"/>
                      <a:pt x="320101" y="3288132"/>
                    </a:cubicBezTo>
                    <a:cubicBezTo>
                      <a:pt x="296302" y="3270092"/>
                      <a:pt x="254302" y="3248044"/>
                      <a:pt x="231902" y="3211964"/>
                    </a:cubicBezTo>
                    <a:cubicBezTo>
                      <a:pt x="209502" y="3175884"/>
                      <a:pt x="195619" y="3132380"/>
                      <a:pt x="185701" y="3071653"/>
                    </a:cubicBezTo>
                    <a:cubicBezTo>
                      <a:pt x="183066" y="3018957"/>
                      <a:pt x="175458" y="3068529"/>
                      <a:pt x="184993" y="2855617"/>
                    </a:cubicBezTo>
                    <a:close/>
                  </a:path>
                </a:pathLst>
              </a:custGeom>
              <a:solidFill>
                <a:srgbClr val="FFF2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21617525" y="12929711"/>
                <a:ext cx="417779" cy="1781718"/>
              </a:xfrm>
              <a:custGeom>
                <a:avLst/>
                <a:gdLst>
                  <a:gd name="connsiteX0" fmla="*/ 0 w 356240"/>
                  <a:gd name="connsiteY0" fmla="*/ 1616149 h 1616149"/>
                  <a:gd name="connsiteX1" fmla="*/ 249865 w 356240"/>
                  <a:gd name="connsiteY1" fmla="*/ 669852 h 1616149"/>
                  <a:gd name="connsiteX2" fmla="*/ 340242 w 356240"/>
                  <a:gd name="connsiteY2" fmla="*/ 148856 h 1616149"/>
                  <a:gd name="connsiteX3" fmla="*/ 356191 w 356240"/>
                  <a:gd name="connsiteY3" fmla="*/ 0 h 1616149"/>
                </a:gdLst>
                <a:ahLst/>
                <a:cxnLst>
                  <a:cxn ang="0">
                    <a:pos x="connsiteX0" y="connsiteY0"/>
                  </a:cxn>
                  <a:cxn ang="0">
                    <a:pos x="connsiteX1" y="connsiteY1"/>
                  </a:cxn>
                  <a:cxn ang="0">
                    <a:pos x="connsiteX2" y="connsiteY2"/>
                  </a:cxn>
                  <a:cxn ang="0">
                    <a:pos x="connsiteX3" y="connsiteY3"/>
                  </a:cxn>
                </a:cxnLst>
                <a:rect l="l" t="t" r="r" b="b"/>
                <a:pathLst>
                  <a:path w="356240" h="1616149">
                    <a:moveTo>
                      <a:pt x="0" y="1616149"/>
                    </a:moveTo>
                    <a:cubicBezTo>
                      <a:pt x="96579" y="1265275"/>
                      <a:pt x="193158" y="914401"/>
                      <a:pt x="249865" y="669852"/>
                    </a:cubicBezTo>
                    <a:cubicBezTo>
                      <a:pt x="306572" y="425303"/>
                      <a:pt x="322521" y="260498"/>
                      <a:pt x="340242" y="148856"/>
                    </a:cubicBezTo>
                    <a:cubicBezTo>
                      <a:pt x="357963" y="37214"/>
                      <a:pt x="356191" y="0"/>
                      <a:pt x="356191"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21978768" y="13178335"/>
                <a:ext cx="606647" cy="167594"/>
              </a:xfrm>
              <a:custGeom>
                <a:avLst/>
                <a:gdLst>
                  <a:gd name="connsiteX0" fmla="*/ 591 w 606647"/>
                  <a:gd name="connsiteY0" fmla="*/ 129382 h 167594"/>
                  <a:gd name="connsiteX1" fmla="*/ 59070 w 606647"/>
                  <a:gd name="connsiteY1" fmla="*/ 49637 h 167594"/>
                  <a:gd name="connsiteX2" fmla="*/ 303619 w 606647"/>
                  <a:gd name="connsiteY2" fmla="*/ 7107 h 167594"/>
                  <a:gd name="connsiteX3" fmla="*/ 500321 w 606647"/>
                  <a:gd name="connsiteY3" fmla="*/ 1791 h 167594"/>
                  <a:gd name="connsiteX4" fmla="*/ 606647 w 606647"/>
                  <a:gd name="connsiteY4" fmla="*/ 1791 h 167594"/>
                  <a:gd name="connsiteX5" fmla="*/ 500321 w 606647"/>
                  <a:gd name="connsiteY5" fmla="*/ 23056 h 167594"/>
                  <a:gd name="connsiteX6" fmla="*/ 319568 w 606647"/>
                  <a:gd name="connsiteY6" fmla="*/ 124065 h 167594"/>
                  <a:gd name="connsiteX7" fmla="*/ 80335 w 606647"/>
                  <a:gd name="connsiteY7" fmla="*/ 166595 h 167594"/>
                  <a:gd name="connsiteX8" fmla="*/ 591 w 606647"/>
                  <a:gd name="connsiteY8" fmla="*/ 129382 h 16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47" h="167594">
                    <a:moveTo>
                      <a:pt x="591" y="129382"/>
                    </a:moveTo>
                    <a:cubicBezTo>
                      <a:pt x="-2953" y="109889"/>
                      <a:pt x="8565" y="70016"/>
                      <a:pt x="59070" y="49637"/>
                    </a:cubicBezTo>
                    <a:cubicBezTo>
                      <a:pt x="109575" y="29258"/>
                      <a:pt x="230077" y="15081"/>
                      <a:pt x="303619" y="7107"/>
                    </a:cubicBezTo>
                    <a:cubicBezTo>
                      <a:pt x="377161" y="-867"/>
                      <a:pt x="449816" y="2677"/>
                      <a:pt x="500321" y="1791"/>
                    </a:cubicBezTo>
                    <a:cubicBezTo>
                      <a:pt x="550826" y="905"/>
                      <a:pt x="606647" y="-1753"/>
                      <a:pt x="606647" y="1791"/>
                    </a:cubicBezTo>
                    <a:cubicBezTo>
                      <a:pt x="606647" y="5335"/>
                      <a:pt x="548167" y="2677"/>
                      <a:pt x="500321" y="23056"/>
                    </a:cubicBezTo>
                    <a:cubicBezTo>
                      <a:pt x="452475" y="43435"/>
                      <a:pt x="389566" y="100142"/>
                      <a:pt x="319568" y="124065"/>
                    </a:cubicBezTo>
                    <a:cubicBezTo>
                      <a:pt x="249570" y="147988"/>
                      <a:pt x="129954" y="160393"/>
                      <a:pt x="80335" y="166595"/>
                    </a:cubicBezTo>
                    <a:cubicBezTo>
                      <a:pt x="30716" y="172797"/>
                      <a:pt x="4135" y="148875"/>
                      <a:pt x="591" y="129382"/>
                    </a:cubicBez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21918403" y="13396567"/>
                <a:ext cx="668057" cy="170083"/>
              </a:xfrm>
              <a:custGeom>
                <a:avLst/>
                <a:gdLst>
                  <a:gd name="connsiteX0" fmla="*/ 13111 w 668057"/>
                  <a:gd name="connsiteY0" fmla="*/ 150382 h 170083"/>
                  <a:gd name="connsiteX1" fmla="*/ 66273 w 668057"/>
                  <a:gd name="connsiteY1" fmla="*/ 86587 h 170083"/>
                  <a:gd name="connsiteX2" fmla="*/ 332087 w 668057"/>
                  <a:gd name="connsiteY2" fmla="*/ 22791 h 170083"/>
                  <a:gd name="connsiteX3" fmla="*/ 560687 w 668057"/>
                  <a:gd name="connsiteY3" fmla="*/ 22791 h 170083"/>
                  <a:gd name="connsiteX4" fmla="*/ 667013 w 668057"/>
                  <a:gd name="connsiteY4" fmla="*/ 1526 h 170083"/>
                  <a:gd name="connsiteX5" fmla="*/ 502208 w 668057"/>
                  <a:gd name="connsiteY5" fmla="*/ 70638 h 170083"/>
                  <a:gd name="connsiteX6" fmla="*/ 262976 w 668057"/>
                  <a:gd name="connsiteY6" fmla="*/ 161015 h 170083"/>
                  <a:gd name="connsiteX7" fmla="*/ 13111 w 668057"/>
                  <a:gd name="connsiteY7" fmla="*/ 150382 h 1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057" h="170083">
                    <a:moveTo>
                      <a:pt x="13111" y="150382"/>
                    </a:moveTo>
                    <a:cubicBezTo>
                      <a:pt x="-19673" y="137977"/>
                      <a:pt x="13110" y="107852"/>
                      <a:pt x="66273" y="86587"/>
                    </a:cubicBezTo>
                    <a:cubicBezTo>
                      <a:pt x="119436" y="65322"/>
                      <a:pt x="249685" y="33424"/>
                      <a:pt x="332087" y="22791"/>
                    </a:cubicBezTo>
                    <a:cubicBezTo>
                      <a:pt x="414489" y="12158"/>
                      <a:pt x="504866" y="26335"/>
                      <a:pt x="560687" y="22791"/>
                    </a:cubicBezTo>
                    <a:cubicBezTo>
                      <a:pt x="616508" y="19247"/>
                      <a:pt x="676760" y="-6449"/>
                      <a:pt x="667013" y="1526"/>
                    </a:cubicBezTo>
                    <a:cubicBezTo>
                      <a:pt x="657267" y="9500"/>
                      <a:pt x="569547" y="44057"/>
                      <a:pt x="502208" y="70638"/>
                    </a:cubicBezTo>
                    <a:cubicBezTo>
                      <a:pt x="434869" y="97219"/>
                      <a:pt x="341834" y="140636"/>
                      <a:pt x="262976" y="161015"/>
                    </a:cubicBezTo>
                    <a:cubicBezTo>
                      <a:pt x="184118" y="181394"/>
                      <a:pt x="45895" y="162787"/>
                      <a:pt x="13111" y="150382"/>
                    </a:cubicBez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21861553" y="13732933"/>
                <a:ext cx="702603" cy="107237"/>
              </a:xfrm>
              <a:custGeom>
                <a:avLst/>
                <a:gdLst>
                  <a:gd name="connsiteX0" fmla="*/ 6165 w 702603"/>
                  <a:gd name="connsiteY0" fmla="*/ 101099 h 107237"/>
                  <a:gd name="connsiteX1" fmla="*/ 48696 w 702603"/>
                  <a:gd name="connsiteY1" fmla="*/ 37304 h 107237"/>
                  <a:gd name="connsiteX2" fmla="*/ 319826 w 702603"/>
                  <a:gd name="connsiteY2" fmla="*/ 90 h 107237"/>
                  <a:gd name="connsiteX3" fmla="*/ 532477 w 702603"/>
                  <a:gd name="connsiteY3" fmla="*/ 26671 h 107237"/>
                  <a:gd name="connsiteX4" fmla="*/ 702598 w 702603"/>
                  <a:gd name="connsiteY4" fmla="*/ 21355 h 107237"/>
                  <a:gd name="connsiteX5" fmla="*/ 527161 w 702603"/>
                  <a:gd name="connsiteY5" fmla="*/ 69201 h 107237"/>
                  <a:gd name="connsiteX6" fmla="*/ 123123 w 702603"/>
                  <a:gd name="connsiteY6" fmla="*/ 101099 h 107237"/>
                  <a:gd name="connsiteX7" fmla="*/ 6165 w 702603"/>
                  <a:gd name="connsiteY7" fmla="*/ 101099 h 10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603" h="107237">
                    <a:moveTo>
                      <a:pt x="6165" y="101099"/>
                    </a:moveTo>
                    <a:cubicBezTo>
                      <a:pt x="-6239" y="90467"/>
                      <a:pt x="-3581" y="54139"/>
                      <a:pt x="48696" y="37304"/>
                    </a:cubicBezTo>
                    <a:cubicBezTo>
                      <a:pt x="100973" y="20469"/>
                      <a:pt x="239196" y="1862"/>
                      <a:pt x="319826" y="90"/>
                    </a:cubicBezTo>
                    <a:cubicBezTo>
                      <a:pt x="400456" y="-1682"/>
                      <a:pt x="468682" y="23127"/>
                      <a:pt x="532477" y="26671"/>
                    </a:cubicBezTo>
                    <a:cubicBezTo>
                      <a:pt x="596272" y="30215"/>
                      <a:pt x="703484" y="14267"/>
                      <a:pt x="702598" y="21355"/>
                    </a:cubicBezTo>
                    <a:cubicBezTo>
                      <a:pt x="701712" y="28443"/>
                      <a:pt x="623740" y="55910"/>
                      <a:pt x="527161" y="69201"/>
                    </a:cubicBezTo>
                    <a:cubicBezTo>
                      <a:pt x="430582" y="82492"/>
                      <a:pt x="202867" y="95783"/>
                      <a:pt x="123123" y="101099"/>
                    </a:cubicBezTo>
                    <a:cubicBezTo>
                      <a:pt x="43379" y="106415"/>
                      <a:pt x="18569" y="111731"/>
                      <a:pt x="6165" y="101099"/>
                    </a:cubicBez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21819819" y="13978748"/>
                <a:ext cx="674701" cy="110675"/>
              </a:xfrm>
              <a:custGeom>
                <a:avLst/>
                <a:gdLst>
                  <a:gd name="connsiteX0" fmla="*/ 53 w 674701"/>
                  <a:gd name="connsiteY0" fmla="*/ 73251 h 110675"/>
                  <a:gd name="connsiteX1" fmla="*/ 117011 w 674701"/>
                  <a:gd name="connsiteY1" fmla="*/ 9455 h 110675"/>
                  <a:gd name="connsiteX2" fmla="*/ 382825 w 674701"/>
                  <a:gd name="connsiteY2" fmla="*/ 4139 h 110675"/>
                  <a:gd name="connsiteX3" fmla="*/ 558262 w 674701"/>
                  <a:gd name="connsiteY3" fmla="*/ 46669 h 110675"/>
                  <a:gd name="connsiteX4" fmla="*/ 669904 w 674701"/>
                  <a:gd name="connsiteY4" fmla="*/ 46669 h 110675"/>
                  <a:gd name="connsiteX5" fmla="*/ 398774 w 674701"/>
                  <a:gd name="connsiteY5" fmla="*/ 83883 h 110675"/>
                  <a:gd name="connsiteX6" fmla="*/ 106378 w 674701"/>
                  <a:gd name="connsiteY6" fmla="*/ 110465 h 110675"/>
                  <a:gd name="connsiteX7" fmla="*/ 53 w 674701"/>
                  <a:gd name="connsiteY7" fmla="*/ 73251 h 11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701" h="110675">
                    <a:moveTo>
                      <a:pt x="53" y="73251"/>
                    </a:moveTo>
                    <a:cubicBezTo>
                      <a:pt x="1825" y="56416"/>
                      <a:pt x="53216" y="20974"/>
                      <a:pt x="117011" y="9455"/>
                    </a:cubicBezTo>
                    <a:cubicBezTo>
                      <a:pt x="180806" y="-2064"/>
                      <a:pt x="309283" y="-2063"/>
                      <a:pt x="382825" y="4139"/>
                    </a:cubicBezTo>
                    <a:cubicBezTo>
                      <a:pt x="456367" y="10341"/>
                      <a:pt x="510416" y="39581"/>
                      <a:pt x="558262" y="46669"/>
                    </a:cubicBezTo>
                    <a:cubicBezTo>
                      <a:pt x="606109" y="53757"/>
                      <a:pt x="696485" y="40467"/>
                      <a:pt x="669904" y="46669"/>
                    </a:cubicBezTo>
                    <a:cubicBezTo>
                      <a:pt x="643323" y="52871"/>
                      <a:pt x="492695" y="73250"/>
                      <a:pt x="398774" y="83883"/>
                    </a:cubicBezTo>
                    <a:cubicBezTo>
                      <a:pt x="304853" y="94516"/>
                      <a:pt x="171945" y="107807"/>
                      <a:pt x="106378" y="110465"/>
                    </a:cubicBezTo>
                    <a:cubicBezTo>
                      <a:pt x="40811" y="113123"/>
                      <a:pt x="-1719" y="90086"/>
                      <a:pt x="53" y="73251"/>
                    </a:cubicBez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21734684" y="14259167"/>
                <a:ext cx="459639" cy="107656"/>
              </a:xfrm>
              <a:custGeom>
                <a:avLst/>
                <a:gdLst>
                  <a:gd name="connsiteX0" fmla="*/ 127 w 459640"/>
                  <a:gd name="connsiteY0" fmla="*/ 42695 h 107656"/>
                  <a:gd name="connsiteX1" fmla="*/ 159616 w 459640"/>
                  <a:gd name="connsiteY1" fmla="*/ 164 h 107656"/>
                  <a:gd name="connsiteX2" fmla="*/ 308472 w 459640"/>
                  <a:gd name="connsiteY2" fmla="*/ 58644 h 107656"/>
                  <a:gd name="connsiteX3" fmla="*/ 457327 w 459640"/>
                  <a:gd name="connsiteY3" fmla="*/ 106490 h 107656"/>
                  <a:gd name="connsiteX4" fmla="*/ 186197 w 459640"/>
                  <a:gd name="connsiteY4" fmla="*/ 90541 h 107656"/>
                  <a:gd name="connsiteX5" fmla="*/ 127 w 459640"/>
                  <a:gd name="connsiteY5" fmla="*/ 4269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40" h="107656">
                    <a:moveTo>
                      <a:pt x="127" y="42695"/>
                    </a:moveTo>
                    <a:cubicBezTo>
                      <a:pt x="-4303" y="27632"/>
                      <a:pt x="108225" y="-2494"/>
                      <a:pt x="159616" y="164"/>
                    </a:cubicBezTo>
                    <a:cubicBezTo>
                      <a:pt x="211007" y="2822"/>
                      <a:pt x="258854" y="40923"/>
                      <a:pt x="308472" y="58644"/>
                    </a:cubicBezTo>
                    <a:cubicBezTo>
                      <a:pt x="358090" y="76365"/>
                      <a:pt x="477706" y="101174"/>
                      <a:pt x="457327" y="106490"/>
                    </a:cubicBezTo>
                    <a:cubicBezTo>
                      <a:pt x="436948" y="111806"/>
                      <a:pt x="256195" y="97629"/>
                      <a:pt x="186197" y="90541"/>
                    </a:cubicBezTo>
                    <a:cubicBezTo>
                      <a:pt x="116199" y="83453"/>
                      <a:pt x="4557" y="57758"/>
                      <a:pt x="127" y="42695"/>
                    </a:cubicBez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22008931" y="12966490"/>
                <a:ext cx="502777" cy="160806"/>
              </a:xfrm>
              <a:custGeom>
                <a:avLst/>
                <a:gdLst>
                  <a:gd name="connsiteX0" fmla="*/ 2326 w 502777"/>
                  <a:gd name="connsiteY0" fmla="*/ 80728 h 160806"/>
                  <a:gd name="connsiteX1" fmla="*/ 129917 w 502777"/>
                  <a:gd name="connsiteY1" fmla="*/ 6300 h 160806"/>
                  <a:gd name="connsiteX2" fmla="*/ 358517 w 502777"/>
                  <a:gd name="connsiteY2" fmla="*/ 6300 h 160806"/>
                  <a:gd name="connsiteX3" fmla="*/ 502057 w 502777"/>
                  <a:gd name="connsiteY3" fmla="*/ 6300 h 160806"/>
                  <a:gd name="connsiteX4" fmla="*/ 300038 w 502777"/>
                  <a:gd name="connsiteY4" fmla="*/ 91360 h 160806"/>
                  <a:gd name="connsiteX5" fmla="*/ 66122 w 502777"/>
                  <a:gd name="connsiteY5" fmla="*/ 160472 h 160806"/>
                  <a:gd name="connsiteX6" fmla="*/ 2326 w 502777"/>
                  <a:gd name="connsiteY6" fmla="*/ 80728 h 16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777" h="160806">
                    <a:moveTo>
                      <a:pt x="2326" y="80728"/>
                    </a:moveTo>
                    <a:cubicBezTo>
                      <a:pt x="12958" y="55033"/>
                      <a:pt x="70552" y="18705"/>
                      <a:pt x="129917" y="6300"/>
                    </a:cubicBezTo>
                    <a:cubicBezTo>
                      <a:pt x="189282" y="-6105"/>
                      <a:pt x="358517" y="6300"/>
                      <a:pt x="358517" y="6300"/>
                    </a:cubicBezTo>
                    <a:cubicBezTo>
                      <a:pt x="420540" y="6300"/>
                      <a:pt x="511803" y="-7877"/>
                      <a:pt x="502057" y="6300"/>
                    </a:cubicBezTo>
                    <a:cubicBezTo>
                      <a:pt x="492311" y="20477"/>
                      <a:pt x="372694" y="65665"/>
                      <a:pt x="300038" y="91360"/>
                    </a:cubicBezTo>
                    <a:cubicBezTo>
                      <a:pt x="227382" y="117055"/>
                      <a:pt x="113968" y="155156"/>
                      <a:pt x="66122" y="160472"/>
                    </a:cubicBezTo>
                    <a:cubicBezTo>
                      <a:pt x="18276" y="165788"/>
                      <a:pt x="-8306" y="106423"/>
                      <a:pt x="2326" y="80728"/>
                    </a:cubicBezTo>
                    <a:close/>
                  </a:path>
                </a:pathLst>
              </a:custGeom>
              <a:solidFill>
                <a:srgbClr val="5482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21998584" y="12552800"/>
                <a:ext cx="323059" cy="394709"/>
              </a:xfrm>
              <a:custGeom>
                <a:avLst/>
                <a:gdLst>
                  <a:gd name="connsiteX0" fmla="*/ 17990 w 323059"/>
                  <a:gd name="connsiteY0" fmla="*/ 388095 h 394709"/>
                  <a:gd name="connsiteX1" fmla="*/ 23306 w 323059"/>
                  <a:gd name="connsiteY1" fmla="*/ 249872 h 394709"/>
                  <a:gd name="connsiteX2" fmla="*/ 198744 w 323059"/>
                  <a:gd name="connsiteY2" fmla="*/ 122281 h 394709"/>
                  <a:gd name="connsiteX3" fmla="*/ 321018 w 323059"/>
                  <a:gd name="connsiteY3" fmla="*/ 7 h 394709"/>
                  <a:gd name="connsiteX4" fmla="*/ 267855 w 323059"/>
                  <a:gd name="connsiteY4" fmla="*/ 127598 h 394709"/>
                  <a:gd name="connsiteX5" fmla="*/ 172162 w 323059"/>
                  <a:gd name="connsiteY5" fmla="*/ 345565 h 394709"/>
                  <a:gd name="connsiteX6" fmla="*/ 17990 w 323059"/>
                  <a:gd name="connsiteY6" fmla="*/ 388095 h 39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059" h="394709">
                    <a:moveTo>
                      <a:pt x="17990" y="388095"/>
                    </a:moveTo>
                    <a:cubicBezTo>
                      <a:pt x="-6819" y="372146"/>
                      <a:pt x="-6820" y="294174"/>
                      <a:pt x="23306" y="249872"/>
                    </a:cubicBezTo>
                    <a:cubicBezTo>
                      <a:pt x="53432" y="205570"/>
                      <a:pt x="149125" y="163925"/>
                      <a:pt x="198744" y="122281"/>
                    </a:cubicBezTo>
                    <a:cubicBezTo>
                      <a:pt x="248363" y="80637"/>
                      <a:pt x="309500" y="-879"/>
                      <a:pt x="321018" y="7"/>
                    </a:cubicBezTo>
                    <a:cubicBezTo>
                      <a:pt x="332537" y="893"/>
                      <a:pt x="292664" y="70005"/>
                      <a:pt x="267855" y="127598"/>
                    </a:cubicBezTo>
                    <a:cubicBezTo>
                      <a:pt x="243046" y="185191"/>
                      <a:pt x="210262" y="299491"/>
                      <a:pt x="172162" y="345565"/>
                    </a:cubicBezTo>
                    <a:cubicBezTo>
                      <a:pt x="134062" y="391639"/>
                      <a:pt x="42799" y="404044"/>
                      <a:pt x="17990" y="388095"/>
                    </a:cubicBezTo>
                    <a:close/>
                  </a:path>
                </a:pathLst>
              </a:custGeom>
              <a:solidFill>
                <a:srgbClr val="5482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21630840" y="12727859"/>
                <a:ext cx="377197" cy="357210"/>
              </a:xfrm>
              <a:custGeom>
                <a:avLst/>
                <a:gdLst>
                  <a:gd name="connsiteX0" fmla="*/ 375100 w 377197"/>
                  <a:gd name="connsiteY0" fmla="*/ 308728 h 357210"/>
                  <a:gd name="connsiteX1" fmla="*/ 311305 w 377197"/>
                  <a:gd name="connsiteY1" fmla="*/ 181138 h 357210"/>
                  <a:gd name="connsiteX2" fmla="*/ 141184 w 377197"/>
                  <a:gd name="connsiteY2" fmla="*/ 64179 h 357210"/>
                  <a:gd name="connsiteX3" fmla="*/ 2960 w 377197"/>
                  <a:gd name="connsiteY3" fmla="*/ 384 h 357210"/>
                  <a:gd name="connsiteX4" fmla="*/ 56123 w 377197"/>
                  <a:gd name="connsiteY4" fmla="*/ 48231 h 357210"/>
                  <a:gd name="connsiteX5" fmla="*/ 167765 w 377197"/>
                  <a:gd name="connsiteY5" fmla="*/ 239617 h 357210"/>
                  <a:gd name="connsiteX6" fmla="*/ 327253 w 377197"/>
                  <a:gd name="connsiteY6" fmla="*/ 340626 h 357210"/>
                  <a:gd name="connsiteX7" fmla="*/ 359151 w 377197"/>
                  <a:gd name="connsiteY7" fmla="*/ 356575 h 357210"/>
                  <a:gd name="connsiteX8" fmla="*/ 375100 w 377197"/>
                  <a:gd name="connsiteY8" fmla="*/ 308728 h 35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197" h="357210">
                    <a:moveTo>
                      <a:pt x="375100" y="308728"/>
                    </a:moveTo>
                    <a:cubicBezTo>
                      <a:pt x="367126" y="279488"/>
                      <a:pt x="350291" y="221896"/>
                      <a:pt x="311305" y="181138"/>
                    </a:cubicBezTo>
                    <a:cubicBezTo>
                      <a:pt x="272319" y="140380"/>
                      <a:pt x="192575" y="94305"/>
                      <a:pt x="141184" y="64179"/>
                    </a:cubicBezTo>
                    <a:cubicBezTo>
                      <a:pt x="89793" y="34053"/>
                      <a:pt x="17137" y="3042"/>
                      <a:pt x="2960" y="384"/>
                    </a:cubicBezTo>
                    <a:cubicBezTo>
                      <a:pt x="-11217" y="-2274"/>
                      <a:pt x="28655" y="8359"/>
                      <a:pt x="56123" y="48231"/>
                    </a:cubicBezTo>
                    <a:cubicBezTo>
                      <a:pt x="83591" y="88103"/>
                      <a:pt x="122577" y="190884"/>
                      <a:pt x="167765" y="239617"/>
                    </a:cubicBezTo>
                    <a:cubicBezTo>
                      <a:pt x="212953" y="288349"/>
                      <a:pt x="295355" y="321133"/>
                      <a:pt x="327253" y="340626"/>
                    </a:cubicBezTo>
                    <a:cubicBezTo>
                      <a:pt x="359151" y="360119"/>
                      <a:pt x="352063" y="357461"/>
                      <a:pt x="359151" y="356575"/>
                    </a:cubicBezTo>
                    <a:cubicBezTo>
                      <a:pt x="366239" y="355689"/>
                      <a:pt x="383074" y="337968"/>
                      <a:pt x="375100" y="308728"/>
                    </a:cubicBez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21479129" y="12993985"/>
                <a:ext cx="511713" cy="360111"/>
              </a:xfrm>
              <a:custGeom>
                <a:avLst/>
                <a:gdLst>
                  <a:gd name="connsiteX0" fmla="*/ 463015 w 494041"/>
                  <a:gd name="connsiteY0" fmla="*/ 303100 h 360946"/>
                  <a:gd name="connsiteX1" fmla="*/ 484280 w 494041"/>
                  <a:gd name="connsiteY1" fmla="*/ 223356 h 360946"/>
                  <a:gd name="connsiteX2" fmla="*/ 292894 w 494041"/>
                  <a:gd name="connsiteY2" fmla="*/ 111714 h 360946"/>
                  <a:gd name="connsiteX3" fmla="*/ 101508 w 494041"/>
                  <a:gd name="connsiteY3" fmla="*/ 47919 h 360946"/>
                  <a:gd name="connsiteX4" fmla="*/ 499 w 494041"/>
                  <a:gd name="connsiteY4" fmla="*/ 72 h 360946"/>
                  <a:gd name="connsiteX5" fmla="*/ 69611 w 494041"/>
                  <a:gd name="connsiteY5" fmla="*/ 58551 h 360946"/>
                  <a:gd name="connsiteX6" fmla="*/ 218466 w 494041"/>
                  <a:gd name="connsiteY6" fmla="*/ 207407 h 360946"/>
                  <a:gd name="connsiteX7" fmla="*/ 436434 w 494041"/>
                  <a:gd name="connsiteY7" fmla="*/ 356263 h 360946"/>
                  <a:gd name="connsiteX8" fmla="*/ 463015 w 494041"/>
                  <a:gd name="connsiteY8" fmla="*/ 303100 h 360946"/>
                  <a:gd name="connsiteX0" fmla="*/ 505545 w 511713"/>
                  <a:gd name="connsiteY0" fmla="*/ 308416 h 360111"/>
                  <a:gd name="connsiteX1" fmla="*/ 484280 w 511713"/>
                  <a:gd name="connsiteY1" fmla="*/ 223356 h 360111"/>
                  <a:gd name="connsiteX2" fmla="*/ 292894 w 511713"/>
                  <a:gd name="connsiteY2" fmla="*/ 111714 h 360111"/>
                  <a:gd name="connsiteX3" fmla="*/ 101508 w 511713"/>
                  <a:gd name="connsiteY3" fmla="*/ 47919 h 360111"/>
                  <a:gd name="connsiteX4" fmla="*/ 499 w 511713"/>
                  <a:gd name="connsiteY4" fmla="*/ 72 h 360111"/>
                  <a:gd name="connsiteX5" fmla="*/ 69611 w 511713"/>
                  <a:gd name="connsiteY5" fmla="*/ 58551 h 360111"/>
                  <a:gd name="connsiteX6" fmla="*/ 218466 w 511713"/>
                  <a:gd name="connsiteY6" fmla="*/ 207407 h 360111"/>
                  <a:gd name="connsiteX7" fmla="*/ 436434 w 511713"/>
                  <a:gd name="connsiteY7" fmla="*/ 356263 h 360111"/>
                  <a:gd name="connsiteX8" fmla="*/ 505545 w 511713"/>
                  <a:gd name="connsiteY8" fmla="*/ 308416 h 3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713" h="360111">
                    <a:moveTo>
                      <a:pt x="505545" y="308416"/>
                    </a:moveTo>
                    <a:cubicBezTo>
                      <a:pt x="513519" y="286265"/>
                      <a:pt x="519722" y="256140"/>
                      <a:pt x="484280" y="223356"/>
                    </a:cubicBezTo>
                    <a:cubicBezTo>
                      <a:pt x="448838" y="190572"/>
                      <a:pt x="356689" y="140953"/>
                      <a:pt x="292894" y="111714"/>
                    </a:cubicBezTo>
                    <a:cubicBezTo>
                      <a:pt x="229099" y="82474"/>
                      <a:pt x="150240" y="66526"/>
                      <a:pt x="101508" y="47919"/>
                    </a:cubicBezTo>
                    <a:cubicBezTo>
                      <a:pt x="52776" y="29312"/>
                      <a:pt x="5815" y="-1700"/>
                      <a:pt x="499" y="72"/>
                    </a:cubicBezTo>
                    <a:cubicBezTo>
                      <a:pt x="-4817" y="1844"/>
                      <a:pt x="33283" y="23995"/>
                      <a:pt x="69611" y="58551"/>
                    </a:cubicBezTo>
                    <a:cubicBezTo>
                      <a:pt x="105939" y="93107"/>
                      <a:pt x="157329" y="157788"/>
                      <a:pt x="218466" y="207407"/>
                    </a:cubicBezTo>
                    <a:cubicBezTo>
                      <a:pt x="279603" y="257026"/>
                      <a:pt x="388588" y="339428"/>
                      <a:pt x="436434" y="356263"/>
                    </a:cubicBezTo>
                    <a:cubicBezTo>
                      <a:pt x="484281" y="373098"/>
                      <a:pt x="497571" y="330567"/>
                      <a:pt x="505545" y="308416"/>
                    </a:cubicBezTo>
                    <a:close/>
                  </a:path>
                </a:pathLst>
              </a:custGeom>
              <a:solidFill>
                <a:srgbClr val="5482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21333670" y="13264635"/>
                <a:ext cx="592281" cy="293043"/>
              </a:xfrm>
              <a:custGeom>
                <a:avLst/>
                <a:gdLst>
                  <a:gd name="connsiteX0" fmla="*/ 581893 w 592281"/>
                  <a:gd name="connsiteY0" fmla="*/ 282319 h 293043"/>
                  <a:gd name="connsiteX1" fmla="*/ 571261 w 592281"/>
                  <a:gd name="connsiteY1" fmla="*/ 213207 h 293043"/>
                  <a:gd name="connsiteX2" fmla="*/ 411773 w 592281"/>
                  <a:gd name="connsiteY2" fmla="*/ 112198 h 293043"/>
                  <a:gd name="connsiteX3" fmla="*/ 188489 w 592281"/>
                  <a:gd name="connsiteY3" fmla="*/ 64352 h 293043"/>
                  <a:gd name="connsiteX4" fmla="*/ 7735 w 592281"/>
                  <a:gd name="connsiteY4" fmla="*/ 556 h 293043"/>
                  <a:gd name="connsiteX5" fmla="*/ 55582 w 592281"/>
                  <a:gd name="connsiteY5" fmla="*/ 43087 h 293043"/>
                  <a:gd name="connsiteX6" fmla="*/ 257600 w 592281"/>
                  <a:gd name="connsiteY6" fmla="*/ 197259 h 293043"/>
                  <a:gd name="connsiteX7" fmla="*/ 491517 w 592281"/>
                  <a:gd name="connsiteY7" fmla="*/ 282319 h 293043"/>
                  <a:gd name="connsiteX8" fmla="*/ 581893 w 592281"/>
                  <a:gd name="connsiteY8" fmla="*/ 282319 h 29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281" h="293043">
                    <a:moveTo>
                      <a:pt x="581893" y="282319"/>
                    </a:moveTo>
                    <a:cubicBezTo>
                      <a:pt x="595184" y="270800"/>
                      <a:pt x="599614" y="241560"/>
                      <a:pt x="571261" y="213207"/>
                    </a:cubicBezTo>
                    <a:cubicBezTo>
                      <a:pt x="542908" y="184854"/>
                      <a:pt x="475568" y="137007"/>
                      <a:pt x="411773" y="112198"/>
                    </a:cubicBezTo>
                    <a:cubicBezTo>
                      <a:pt x="347978" y="87389"/>
                      <a:pt x="255829" y="82959"/>
                      <a:pt x="188489" y="64352"/>
                    </a:cubicBezTo>
                    <a:cubicBezTo>
                      <a:pt x="121149" y="45745"/>
                      <a:pt x="29886" y="4100"/>
                      <a:pt x="7735" y="556"/>
                    </a:cubicBezTo>
                    <a:cubicBezTo>
                      <a:pt x="-14416" y="-2988"/>
                      <a:pt x="13938" y="10303"/>
                      <a:pt x="55582" y="43087"/>
                    </a:cubicBezTo>
                    <a:cubicBezTo>
                      <a:pt x="97226" y="75871"/>
                      <a:pt x="184944" y="157387"/>
                      <a:pt x="257600" y="197259"/>
                    </a:cubicBezTo>
                    <a:cubicBezTo>
                      <a:pt x="330256" y="237131"/>
                      <a:pt x="433924" y="265484"/>
                      <a:pt x="491517" y="282319"/>
                    </a:cubicBezTo>
                    <a:cubicBezTo>
                      <a:pt x="549110" y="299154"/>
                      <a:pt x="568602" y="293838"/>
                      <a:pt x="581893" y="282319"/>
                    </a:cubicBez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21212968" y="13663323"/>
                <a:ext cx="638801" cy="154762"/>
              </a:xfrm>
              <a:custGeom>
                <a:avLst/>
                <a:gdLst>
                  <a:gd name="connsiteX0" fmla="*/ 638801 w 638801"/>
                  <a:gd name="connsiteY0" fmla="*/ 154762 h 154762"/>
                  <a:gd name="connsiteX1" fmla="*/ 596271 w 638801"/>
                  <a:gd name="connsiteY1" fmla="*/ 85651 h 154762"/>
                  <a:gd name="connsiteX2" fmla="*/ 383620 w 638801"/>
                  <a:gd name="connsiteY2" fmla="*/ 5907 h 154762"/>
                  <a:gd name="connsiteX3" fmla="*/ 117806 w 638801"/>
                  <a:gd name="connsiteY3" fmla="*/ 5907 h 154762"/>
                  <a:gd name="connsiteX4" fmla="*/ 848 w 638801"/>
                  <a:gd name="connsiteY4" fmla="*/ 5907 h 154762"/>
                  <a:gd name="connsiteX5" fmla="*/ 170969 w 638801"/>
                  <a:gd name="connsiteY5" fmla="*/ 53753 h 154762"/>
                  <a:gd name="connsiteX6" fmla="*/ 357039 w 638801"/>
                  <a:gd name="connsiteY6" fmla="*/ 101600 h 154762"/>
                  <a:gd name="connsiteX7" fmla="*/ 638801 w 638801"/>
                  <a:gd name="connsiteY7" fmla="*/ 154762 h 15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801" h="154762">
                    <a:moveTo>
                      <a:pt x="638801" y="154762"/>
                    </a:moveTo>
                    <a:cubicBezTo>
                      <a:pt x="638801" y="132611"/>
                      <a:pt x="638801" y="110460"/>
                      <a:pt x="596271" y="85651"/>
                    </a:cubicBezTo>
                    <a:cubicBezTo>
                      <a:pt x="553741" y="60842"/>
                      <a:pt x="463364" y="19198"/>
                      <a:pt x="383620" y="5907"/>
                    </a:cubicBezTo>
                    <a:cubicBezTo>
                      <a:pt x="303876" y="-7384"/>
                      <a:pt x="117806" y="5907"/>
                      <a:pt x="117806" y="5907"/>
                    </a:cubicBezTo>
                    <a:cubicBezTo>
                      <a:pt x="54011" y="5907"/>
                      <a:pt x="-8012" y="-2067"/>
                      <a:pt x="848" y="5907"/>
                    </a:cubicBezTo>
                    <a:cubicBezTo>
                      <a:pt x="9708" y="13881"/>
                      <a:pt x="111604" y="37804"/>
                      <a:pt x="170969" y="53753"/>
                    </a:cubicBezTo>
                    <a:cubicBezTo>
                      <a:pt x="230334" y="69702"/>
                      <a:pt x="357039" y="101600"/>
                      <a:pt x="357039" y="101600"/>
                    </a:cubicBezTo>
                    <a:lnTo>
                      <a:pt x="638801" y="154762"/>
                    </a:ln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21254687" y="13956305"/>
                <a:ext cx="554552" cy="79744"/>
              </a:xfrm>
              <a:custGeom>
                <a:avLst/>
                <a:gdLst>
                  <a:gd name="connsiteX0" fmla="*/ 554552 w 554552"/>
                  <a:gd name="connsiteY0" fmla="*/ 79744 h 79744"/>
                  <a:gd name="connsiteX1" fmla="*/ 474808 w 554552"/>
                  <a:gd name="connsiteY1" fmla="*/ 15948 h 79744"/>
                  <a:gd name="connsiteX2" fmla="*/ 155831 w 554552"/>
                  <a:gd name="connsiteY2" fmla="*/ 0 h 79744"/>
                  <a:gd name="connsiteX3" fmla="*/ 1659 w 554552"/>
                  <a:gd name="connsiteY3" fmla="*/ 15948 h 79744"/>
                  <a:gd name="connsiteX4" fmla="*/ 246208 w 554552"/>
                  <a:gd name="connsiteY4" fmla="*/ 58479 h 79744"/>
                  <a:gd name="connsiteX5" fmla="*/ 554552 w 554552"/>
                  <a:gd name="connsiteY5" fmla="*/ 79744 h 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552" h="79744">
                    <a:moveTo>
                      <a:pt x="554552" y="79744"/>
                    </a:moveTo>
                    <a:cubicBezTo>
                      <a:pt x="547906" y="54491"/>
                      <a:pt x="541261" y="29239"/>
                      <a:pt x="474808" y="15948"/>
                    </a:cubicBezTo>
                    <a:cubicBezTo>
                      <a:pt x="408354" y="2657"/>
                      <a:pt x="234689" y="0"/>
                      <a:pt x="155831" y="0"/>
                    </a:cubicBezTo>
                    <a:cubicBezTo>
                      <a:pt x="76973" y="0"/>
                      <a:pt x="-13404" y="6201"/>
                      <a:pt x="1659" y="15948"/>
                    </a:cubicBezTo>
                    <a:cubicBezTo>
                      <a:pt x="16722" y="25695"/>
                      <a:pt x="246208" y="58479"/>
                      <a:pt x="246208" y="58479"/>
                    </a:cubicBezTo>
                    <a:lnTo>
                      <a:pt x="554552" y="79744"/>
                    </a:ln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21277520" y="14217370"/>
                <a:ext cx="463156" cy="86632"/>
              </a:xfrm>
              <a:custGeom>
                <a:avLst/>
                <a:gdLst>
                  <a:gd name="connsiteX0" fmla="*/ 462608 w 463156"/>
                  <a:gd name="connsiteY0" fmla="*/ 63231 h 86633"/>
                  <a:gd name="connsiteX1" fmla="*/ 308436 w 463156"/>
                  <a:gd name="connsiteY1" fmla="*/ 4752 h 86633"/>
                  <a:gd name="connsiteX2" fmla="*/ 127682 w 463156"/>
                  <a:gd name="connsiteY2" fmla="*/ 4752 h 86633"/>
                  <a:gd name="connsiteX3" fmla="*/ 91 w 463156"/>
                  <a:gd name="connsiteY3" fmla="*/ 15384 h 86633"/>
                  <a:gd name="connsiteX4" fmla="*/ 111733 w 463156"/>
                  <a:gd name="connsiteY4" fmla="*/ 26017 h 86633"/>
                  <a:gd name="connsiteX5" fmla="*/ 350966 w 463156"/>
                  <a:gd name="connsiteY5" fmla="*/ 84496 h 86633"/>
                  <a:gd name="connsiteX6" fmla="*/ 462608 w 463156"/>
                  <a:gd name="connsiteY6" fmla="*/ 63231 h 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156" h="86633">
                    <a:moveTo>
                      <a:pt x="462608" y="63231"/>
                    </a:moveTo>
                    <a:cubicBezTo>
                      <a:pt x="455520" y="49940"/>
                      <a:pt x="364257" y="14498"/>
                      <a:pt x="308436" y="4752"/>
                    </a:cubicBezTo>
                    <a:cubicBezTo>
                      <a:pt x="252615" y="-4994"/>
                      <a:pt x="179073" y="2980"/>
                      <a:pt x="127682" y="4752"/>
                    </a:cubicBezTo>
                    <a:cubicBezTo>
                      <a:pt x="76291" y="6524"/>
                      <a:pt x="2749" y="11840"/>
                      <a:pt x="91" y="15384"/>
                    </a:cubicBezTo>
                    <a:cubicBezTo>
                      <a:pt x="-2567" y="18928"/>
                      <a:pt x="53254" y="14498"/>
                      <a:pt x="111733" y="26017"/>
                    </a:cubicBezTo>
                    <a:cubicBezTo>
                      <a:pt x="170212" y="37536"/>
                      <a:pt x="295145" y="76522"/>
                      <a:pt x="350966" y="84496"/>
                    </a:cubicBezTo>
                    <a:cubicBezTo>
                      <a:pt x="406787" y="92470"/>
                      <a:pt x="469696" y="76522"/>
                      <a:pt x="462608" y="63231"/>
                    </a:cubicBezTo>
                    <a:close/>
                  </a:path>
                </a:pathLst>
              </a:cu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3" name="Freeform 182"/>
            <p:cNvSpPr/>
            <p:nvPr/>
          </p:nvSpPr>
          <p:spPr>
            <a:xfrm flipH="1">
              <a:off x="5869362" y="2829985"/>
              <a:ext cx="1782814" cy="1028529"/>
            </a:xfrm>
            <a:custGeom>
              <a:avLst/>
              <a:gdLst>
                <a:gd name="connsiteX0" fmla="*/ 361507 w 361507"/>
                <a:gd name="connsiteY0" fmla="*/ 303028 h 303028"/>
                <a:gd name="connsiteX1" fmla="*/ 180754 w 361507"/>
                <a:gd name="connsiteY1" fmla="*/ 101009 h 303028"/>
                <a:gd name="connsiteX2" fmla="*/ 0 w 361507"/>
                <a:gd name="connsiteY2" fmla="*/ 0 h 303028"/>
                <a:gd name="connsiteX3" fmla="*/ 0 w 361507"/>
                <a:gd name="connsiteY3" fmla="*/ 0 h 303028"/>
              </a:gdLst>
              <a:ahLst/>
              <a:cxnLst>
                <a:cxn ang="0">
                  <a:pos x="connsiteX0" y="connsiteY0"/>
                </a:cxn>
                <a:cxn ang="0">
                  <a:pos x="connsiteX1" y="connsiteY1"/>
                </a:cxn>
                <a:cxn ang="0">
                  <a:pos x="connsiteX2" y="connsiteY2"/>
                </a:cxn>
                <a:cxn ang="0">
                  <a:pos x="connsiteX3" y="connsiteY3"/>
                </a:cxn>
              </a:cxnLst>
              <a:rect l="l" t="t" r="r" b="b"/>
              <a:pathLst>
                <a:path w="361507" h="303028">
                  <a:moveTo>
                    <a:pt x="361507" y="303028"/>
                  </a:moveTo>
                  <a:cubicBezTo>
                    <a:pt x="301256" y="227271"/>
                    <a:pt x="241005" y="151514"/>
                    <a:pt x="180754" y="101009"/>
                  </a:cubicBezTo>
                  <a:cubicBezTo>
                    <a:pt x="120503" y="50504"/>
                    <a:pt x="0" y="0"/>
                    <a:pt x="0" y="0"/>
                  </a:cubicBez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183"/>
            <p:cNvSpPr/>
            <p:nvPr/>
          </p:nvSpPr>
          <p:spPr>
            <a:xfrm>
              <a:off x="7621420" y="2813860"/>
              <a:ext cx="194170" cy="901189"/>
            </a:xfrm>
            <a:custGeom>
              <a:avLst/>
              <a:gdLst>
                <a:gd name="connsiteX0" fmla="*/ 10864 w 53473"/>
                <a:gd name="connsiteY0" fmla="*/ 102 h 244825"/>
                <a:gd name="connsiteX1" fmla="*/ 53394 w 53473"/>
                <a:gd name="connsiteY1" fmla="*/ 69214 h 244825"/>
                <a:gd name="connsiteX2" fmla="*/ 21496 w 53473"/>
                <a:gd name="connsiteY2" fmla="*/ 133009 h 244825"/>
                <a:gd name="connsiteX3" fmla="*/ 21496 w 53473"/>
                <a:gd name="connsiteY3" fmla="*/ 186172 h 244825"/>
                <a:gd name="connsiteX4" fmla="*/ 21496 w 53473"/>
                <a:gd name="connsiteY4" fmla="*/ 244651 h 244825"/>
                <a:gd name="connsiteX5" fmla="*/ 10864 w 53473"/>
                <a:gd name="connsiteY5" fmla="*/ 202121 h 244825"/>
                <a:gd name="connsiteX6" fmla="*/ 231 w 53473"/>
                <a:gd name="connsiteY6" fmla="*/ 143642 h 244825"/>
                <a:gd name="connsiteX7" fmla="*/ 21496 w 53473"/>
                <a:gd name="connsiteY7" fmla="*/ 85163 h 244825"/>
                <a:gd name="connsiteX8" fmla="*/ 10864 w 53473"/>
                <a:gd name="connsiteY8" fmla="*/ 102 h 2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73" h="244825">
                  <a:moveTo>
                    <a:pt x="10864" y="102"/>
                  </a:moveTo>
                  <a:cubicBezTo>
                    <a:pt x="16180" y="-2556"/>
                    <a:pt x="51622" y="47063"/>
                    <a:pt x="53394" y="69214"/>
                  </a:cubicBezTo>
                  <a:cubicBezTo>
                    <a:pt x="55166" y="91365"/>
                    <a:pt x="26812" y="113516"/>
                    <a:pt x="21496" y="133009"/>
                  </a:cubicBezTo>
                  <a:cubicBezTo>
                    <a:pt x="16180" y="152502"/>
                    <a:pt x="21496" y="186172"/>
                    <a:pt x="21496" y="186172"/>
                  </a:cubicBezTo>
                  <a:cubicBezTo>
                    <a:pt x="21496" y="204779"/>
                    <a:pt x="23268" y="241993"/>
                    <a:pt x="21496" y="244651"/>
                  </a:cubicBezTo>
                  <a:cubicBezTo>
                    <a:pt x="19724" y="247309"/>
                    <a:pt x="14408" y="218956"/>
                    <a:pt x="10864" y="202121"/>
                  </a:cubicBezTo>
                  <a:cubicBezTo>
                    <a:pt x="7320" y="185286"/>
                    <a:pt x="-1541" y="163135"/>
                    <a:pt x="231" y="143642"/>
                  </a:cubicBezTo>
                  <a:cubicBezTo>
                    <a:pt x="2003" y="124149"/>
                    <a:pt x="19724" y="103770"/>
                    <a:pt x="21496" y="85163"/>
                  </a:cubicBezTo>
                  <a:cubicBezTo>
                    <a:pt x="23268" y="66556"/>
                    <a:pt x="5548" y="2760"/>
                    <a:pt x="10864" y="102"/>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a:off x="6549721" y="3202326"/>
              <a:ext cx="184489" cy="771542"/>
            </a:xfrm>
            <a:custGeom>
              <a:avLst/>
              <a:gdLst>
                <a:gd name="connsiteX0" fmla="*/ 53174 w 58909"/>
                <a:gd name="connsiteY0" fmla="*/ 561 h 209604"/>
                <a:gd name="connsiteX1" fmla="*/ 11 w 58909"/>
                <a:gd name="connsiteY1" fmla="*/ 90937 h 209604"/>
                <a:gd name="connsiteX2" fmla="*/ 47857 w 58909"/>
                <a:gd name="connsiteY2" fmla="*/ 186630 h 209604"/>
                <a:gd name="connsiteX3" fmla="*/ 58490 w 58909"/>
                <a:gd name="connsiteY3" fmla="*/ 207896 h 209604"/>
                <a:gd name="connsiteX4" fmla="*/ 53174 w 58909"/>
                <a:gd name="connsiteY4" fmla="*/ 154733 h 209604"/>
                <a:gd name="connsiteX5" fmla="*/ 21276 w 58909"/>
                <a:gd name="connsiteY5" fmla="*/ 101570 h 209604"/>
                <a:gd name="connsiteX6" fmla="*/ 53174 w 58909"/>
                <a:gd name="connsiteY6" fmla="*/ 53723 h 209604"/>
                <a:gd name="connsiteX7" fmla="*/ 53174 w 58909"/>
                <a:gd name="connsiteY7" fmla="*/ 561 h 20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09" h="209604">
                  <a:moveTo>
                    <a:pt x="53174" y="561"/>
                  </a:moveTo>
                  <a:cubicBezTo>
                    <a:pt x="44313" y="6763"/>
                    <a:pt x="897" y="59926"/>
                    <a:pt x="11" y="90937"/>
                  </a:cubicBezTo>
                  <a:cubicBezTo>
                    <a:pt x="-875" y="121948"/>
                    <a:pt x="47857" y="186630"/>
                    <a:pt x="47857" y="186630"/>
                  </a:cubicBezTo>
                  <a:cubicBezTo>
                    <a:pt x="57603" y="206123"/>
                    <a:pt x="57604" y="213212"/>
                    <a:pt x="58490" y="207896"/>
                  </a:cubicBezTo>
                  <a:cubicBezTo>
                    <a:pt x="59376" y="202580"/>
                    <a:pt x="59376" y="172454"/>
                    <a:pt x="53174" y="154733"/>
                  </a:cubicBezTo>
                  <a:cubicBezTo>
                    <a:pt x="46972" y="137012"/>
                    <a:pt x="21276" y="118405"/>
                    <a:pt x="21276" y="101570"/>
                  </a:cubicBezTo>
                  <a:cubicBezTo>
                    <a:pt x="21276" y="84735"/>
                    <a:pt x="47858" y="66128"/>
                    <a:pt x="53174" y="53723"/>
                  </a:cubicBezTo>
                  <a:cubicBezTo>
                    <a:pt x="58490" y="41318"/>
                    <a:pt x="62035" y="-5641"/>
                    <a:pt x="53174" y="561"/>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rot="20461437">
              <a:off x="6834784" y="3075547"/>
              <a:ext cx="347963" cy="690913"/>
            </a:xfrm>
            <a:custGeom>
              <a:avLst/>
              <a:gdLst>
                <a:gd name="connsiteX0" fmla="*/ 95703 w 95827"/>
                <a:gd name="connsiteY0" fmla="*/ 9 h 187700"/>
                <a:gd name="connsiteX1" fmla="*/ 37224 w 95827"/>
                <a:gd name="connsiteY1" fmla="*/ 85070 h 187700"/>
                <a:gd name="connsiteX2" fmla="*/ 58489 w 95827"/>
                <a:gd name="connsiteY2" fmla="*/ 143549 h 187700"/>
                <a:gd name="connsiteX3" fmla="*/ 10 w 95827"/>
                <a:gd name="connsiteY3" fmla="*/ 186079 h 187700"/>
                <a:gd name="connsiteX4" fmla="*/ 63805 w 95827"/>
                <a:gd name="connsiteY4" fmla="*/ 170130 h 187700"/>
                <a:gd name="connsiteX5" fmla="*/ 53173 w 95827"/>
                <a:gd name="connsiteY5" fmla="*/ 90386 h 187700"/>
                <a:gd name="connsiteX6" fmla="*/ 95703 w 95827"/>
                <a:gd name="connsiteY6" fmla="*/ 9 h 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7" h="187700">
                  <a:moveTo>
                    <a:pt x="95703" y="9"/>
                  </a:moveTo>
                  <a:cubicBezTo>
                    <a:pt x="93045" y="-877"/>
                    <a:pt x="43426" y="61147"/>
                    <a:pt x="37224" y="85070"/>
                  </a:cubicBezTo>
                  <a:cubicBezTo>
                    <a:pt x="31022" y="108993"/>
                    <a:pt x="64691" y="126714"/>
                    <a:pt x="58489" y="143549"/>
                  </a:cubicBezTo>
                  <a:cubicBezTo>
                    <a:pt x="52287" y="160384"/>
                    <a:pt x="-876" y="181649"/>
                    <a:pt x="10" y="186079"/>
                  </a:cubicBezTo>
                  <a:cubicBezTo>
                    <a:pt x="896" y="190509"/>
                    <a:pt x="54945" y="186079"/>
                    <a:pt x="63805" y="170130"/>
                  </a:cubicBezTo>
                  <a:cubicBezTo>
                    <a:pt x="72665" y="154181"/>
                    <a:pt x="48743" y="114309"/>
                    <a:pt x="53173" y="90386"/>
                  </a:cubicBezTo>
                  <a:cubicBezTo>
                    <a:pt x="57603" y="66463"/>
                    <a:pt x="98361" y="895"/>
                    <a:pt x="95703" y="9"/>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186"/>
            <p:cNvSpPr/>
            <p:nvPr/>
          </p:nvSpPr>
          <p:spPr>
            <a:xfrm>
              <a:off x="7275522" y="2914058"/>
              <a:ext cx="251839" cy="743763"/>
            </a:xfrm>
            <a:custGeom>
              <a:avLst/>
              <a:gdLst>
                <a:gd name="connsiteX0" fmla="*/ 26711 w 69355"/>
                <a:gd name="connsiteY0" fmla="*/ 11 h 202057"/>
                <a:gd name="connsiteX1" fmla="*/ 130 w 69355"/>
                <a:gd name="connsiteY1" fmla="*/ 63806 h 202057"/>
                <a:gd name="connsiteX2" fmla="*/ 16079 w 69355"/>
                <a:gd name="connsiteY2" fmla="*/ 95704 h 202057"/>
                <a:gd name="connsiteX3" fmla="*/ 5446 w 69355"/>
                <a:gd name="connsiteY3" fmla="*/ 164816 h 202057"/>
                <a:gd name="connsiteX4" fmla="*/ 69241 w 69355"/>
                <a:gd name="connsiteY4" fmla="*/ 202030 h 202057"/>
                <a:gd name="connsiteX5" fmla="*/ 21395 w 69355"/>
                <a:gd name="connsiteY5" fmla="*/ 159499 h 202057"/>
                <a:gd name="connsiteX6" fmla="*/ 32027 w 69355"/>
                <a:gd name="connsiteY6" fmla="*/ 69123 h 202057"/>
                <a:gd name="connsiteX7" fmla="*/ 26711 w 69355"/>
                <a:gd name="connsiteY7" fmla="*/ 11 h 20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55" h="202057">
                  <a:moveTo>
                    <a:pt x="26711" y="11"/>
                  </a:moveTo>
                  <a:cubicBezTo>
                    <a:pt x="21395" y="-875"/>
                    <a:pt x="1902" y="47857"/>
                    <a:pt x="130" y="63806"/>
                  </a:cubicBezTo>
                  <a:cubicBezTo>
                    <a:pt x="-1642" y="79755"/>
                    <a:pt x="15193" y="78869"/>
                    <a:pt x="16079" y="95704"/>
                  </a:cubicBezTo>
                  <a:cubicBezTo>
                    <a:pt x="16965" y="112539"/>
                    <a:pt x="-3414" y="147095"/>
                    <a:pt x="5446" y="164816"/>
                  </a:cubicBezTo>
                  <a:cubicBezTo>
                    <a:pt x="14306" y="182537"/>
                    <a:pt x="66583" y="202916"/>
                    <a:pt x="69241" y="202030"/>
                  </a:cubicBezTo>
                  <a:cubicBezTo>
                    <a:pt x="71899" y="201144"/>
                    <a:pt x="27597" y="181650"/>
                    <a:pt x="21395" y="159499"/>
                  </a:cubicBezTo>
                  <a:cubicBezTo>
                    <a:pt x="15193" y="137348"/>
                    <a:pt x="31141" y="87730"/>
                    <a:pt x="32027" y="69123"/>
                  </a:cubicBezTo>
                  <a:cubicBezTo>
                    <a:pt x="32913" y="50516"/>
                    <a:pt x="32027" y="897"/>
                    <a:pt x="26711" y="11"/>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223"/>
            <p:cNvSpPr/>
            <p:nvPr/>
          </p:nvSpPr>
          <p:spPr>
            <a:xfrm rot="655920" flipH="1">
              <a:off x="5326645" y="2757680"/>
              <a:ext cx="143840" cy="901189"/>
            </a:xfrm>
            <a:custGeom>
              <a:avLst/>
              <a:gdLst>
                <a:gd name="connsiteX0" fmla="*/ 10864 w 53473"/>
                <a:gd name="connsiteY0" fmla="*/ 102 h 244825"/>
                <a:gd name="connsiteX1" fmla="*/ 53394 w 53473"/>
                <a:gd name="connsiteY1" fmla="*/ 69214 h 244825"/>
                <a:gd name="connsiteX2" fmla="*/ 21496 w 53473"/>
                <a:gd name="connsiteY2" fmla="*/ 133009 h 244825"/>
                <a:gd name="connsiteX3" fmla="*/ 21496 w 53473"/>
                <a:gd name="connsiteY3" fmla="*/ 186172 h 244825"/>
                <a:gd name="connsiteX4" fmla="*/ 21496 w 53473"/>
                <a:gd name="connsiteY4" fmla="*/ 244651 h 244825"/>
                <a:gd name="connsiteX5" fmla="*/ 10864 w 53473"/>
                <a:gd name="connsiteY5" fmla="*/ 202121 h 244825"/>
                <a:gd name="connsiteX6" fmla="*/ 231 w 53473"/>
                <a:gd name="connsiteY6" fmla="*/ 143642 h 244825"/>
                <a:gd name="connsiteX7" fmla="*/ 21496 w 53473"/>
                <a:gd name="connsiteY7" fmla="*/ 85163 h 244825"/>
                <a:gd name="connsiteX8" fmla="*/ 10864 w 53473"/>
                <a:gd name="connsiteY8" fmla="*/ 102 h 2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73" h="244825">
                  <a:moveTo>
                    <a:pt x="10864" y="102"/>
                  </a:moveTo>
                  <a:cubicBezTo>
                    <a:pt x="16180" y="-2556"/>
                    <a:pt x="51622" y="47063"/>
                    <a:pt x="53394" y="69214"/>
                  </a:cubicBezTo>
                  <a:cubicBezTo>
                    <a:pt x="55166" y="91365"/>
                    <a:pt x="26812" y="113516"/>
                    <a:pt x="21496" y="133009"/>
                  </a:cubicBezTo>
                  <a:cubicBezTo>
                    <a:pt x="16180" y="152502"/>
                    <a:pt x="21496" y="186172"/>
                    <a:pt x="21496" y="186172"/>
                  </a:cubicBezTo>
                  <a:cubicBezTo>
                    <a:pt x="21496" y="204779"/>
                    <a:pt x="23268" y="241993"/>
                    <a:pt x="21496" y="244651"/>
                  </a:cubicBezTo>
                  <a:cubicBezTo>
                    <a:pt x="19724" y="247309"/>
                    <a:pt x="14408" y="218956"/>
                    <a:pt x="10864" y="202121"/>
                  </a:cubicBezTo>
                  <a:cubicBezTo>
                    <a:pt x="7320" y="185286"/>
                    <a:pt x="-1541" y="163135"/>
                    <a:pt x="231" y="143642"/>
                  </a:cubicBezTo>
                  <a:cubicBezTo>
                    <a:pt x="2003" y="124149"/>
                    <a:pt x="19724" y="103770"/>
                    <a:pt x="21496" y="85163"/>
                  </a:cubicBezTo>
                  <a:cubicBezTo>
                    <a:pt x="23268" y="66556"/>
                    <a:pt x="5548" y="2760"/>
                    <a:pt x="10864" y="102"/>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224"/>
            <p:cNvSpPr/>
            <p:nvPr/>
          </p:nvSpPr>
          <p:spPr>
            <a:xfrm rot="655920">
              <a:off x="4388169" y="1258428"/>
              <a:ext cx="184489" cy="771542"/>
            </a:xfrm>
            <a:custGeom>
              <a:avLst/>
              <a:gdLst>
                <a:gd name="connsiteX0" fmla="*/ 53174 w 58909"/>
                <a:gd name="connsiteY0" fmla="*/ 561 h 209604"/>
                <a:gd name="connsiteX1" fmla="*/ 11 w 58909"/>
                <a:gd name="connsiteY1" fmla="*/ 90937 h 209604"/>
                <a:gd name="connsiteX2" fmla="*/ 47857 w 58909"/>
                <a:gd name="connsiteY2" fmla="*/ 186630 h 209604"/>
                <a:gd name="connsiteX3" fmla="*/ 58490 w 58909"/>
                <a:gd name="connsiteY3" fmla="*/ 207896 h 209604"/>
                <a:gd name="connsiteX4" fmla="*/ 53174 w 58909"/>
                <a:gd name="connsiteY4" fmla="*/ 154733 h 209604"/>
                <a:gd name="connsiteX5" fmla="*/ 21276 w 58909"/>
                <a:gd name="connsiteY5" fmla="*/ 101570 h 209604"/>
                <a:gd name="connsiteX6" fmla="*/ 53174 w 58909"/>
                <a:gd name="connsiteY6" fmla="*/ 53723 h 209604"/>
                <a:gd name="connsiteX7" fmla="*/ 53174 w 58909"/>
                <a:gd name="connsiteY7" fmla="*/ 561 h 20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09" h="209604">
                  <a:moveTo>
                    <a:pt x="53174" y="561"/>
                  </a:moveTo>
                  <a:cubicBezTo>
                    <a:pt x="44313" y="6763"/>
                    <a:pt x="897" y="59926"/>
                    <a:pt x="11" y="90937"/>
                  </a:cubicBezTo>
                  <a:cubicBezTo>
                    <a:pt x="-875" y="121948"/>
                    <a:pt x="47857" y="186630"/>
                    <a:pt x="47857" y="186630"/>
                  </a:cubicBezTo>
                  <a:cubicBezTo>
                    <a:pt x="57603" y="206123"/>
                    <a:pt x="57604" y="213212"/>
                    <a:pt x="58490" y="207896"/>
                  </a:cubicBezTo>
                  <a:cubicBezTo>
                    <a:pt x="59376" y="202580"/>
                    <a:pt x="59376" y="172454"/>
                    <a:pt x="53174" y="154733"/>
                  </a:cubicBezTo>
                  <a:cubicBezTo>
                    <a:pt x="46972" y="137012"/>
                    <a:pt x="21276" y="118405"/>
                    <a:pt x="21276" y="101570"/>
                  </a:cubicBezTo>
                  <a:cubicBezTo>
                    <a:pt x="21276" y="84735"/>
                    <a:pt x="47858" y="66128"/>
                    <a:pt x="53174" y="53723"/>
                  </a:cubicBezTo>
                  <a:cubicBezTo>
                    <a:pt x="58490" y="41318"/>
                    <a:pt x="62035" y="-5641"/>
                    <a:pt x="53174" y="561"/>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reeform 225"/>
            <p:cNvSpPr/>
            <p:nvPr/>
          </p:nvSpPr>
          <p:spPr>
            <a:xfrm rot="21117357">
              <a:off x="4634441" y="1612387"/>
              <a:ext cx="305802" cy="690913"/>
            </a:xfrm>
            <a:custGeom>
              <a:avLst/>
              <a:gdLst>
                <a:gd name="connsiteX0" fmla="*/ 95703 w 95827"/>
                <a:gd name="connsiteY0" fmla="*/ 9 h 187700"/>
                <a:gd name="connsiteX1" fmla="*/ 37224 w 95827"/>
                <a:gd name="connsiteY1" fmla="*/ 85070 h 187700"/>
                <a:gd name="connsiteX2" fmla="*/ 58489 w 95827"/>
                <a:gd name="connsiteY2" fmla="*/ 143549 h 187700"/>
                <a:gd name="connsiteX3" fmla="*/ 10 w 95827"/>
                <a:gd name="connsiteY3" fmla="*/ 186079 h 187700"/>
                <a:gd name="connsiteX4" fmla="*/ 63805 w 95827"/>
                <a:gd name="connsiteY4" fmla="*/ 170130 h 187700"/>
                <a:gd name="connsiteX5" fmla="*/ 53173 w 95827"/>
                <a:gd name="connsiteY5" fmla="*/ 90386 h 187700"/>
                <a:gd name="connsiteX6" fmla="*/ 95703 w 95827"/>
                <a:gd name="connsiteY6" fmla="*/ 9 h 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7" h="187700">
                  <a:moveTo>
                    <a:pt x="95703" y="9"/>
                  </a:moveTo>
                  <a:cubicBezTo>
                    <a:pt x="93045" y="-877"/>
                    <a:pt x="43426" y="61147"/>
                    <a:pt x="37224" y="85070"/>
                  </a:cubicBezTo>
                  <a:cubicBezTo>
                    <a:pt x="31022" y="108993"/>
                    <a:pt x="64691" y="126714"/>
                    <a:pt x="58489" y="143549"/>
                  </a:cubicBezTo>
                  <a:cubicBezTo>
                    <a:pt x="52287" y="160384"/>
                    <a:pt x="-876" y="181649"/>
                    <a:pt x="10" y="186079"/>
                  </a:cubicBezTo>
                  <a:cubicBezTo>
                    <a:pt x="896" y="190509"/>
                    <a:pt x="54945" y="186079"/>
                    <a:pt x="63805" y="170130"/>
                  </a:cubicBezTo>
                  <a:cubicBezTo>
                    <a:pt x="72665" y="154181"/>
                    <a:pt x="48743" y="114309"/>
                    <a:pt x="53173" y="90386"/>
                  </a:cubicBezTo>
                  <a:cubicBezTo>
                    <a:pt x="57603" y="66463"/>
                    <a:pt x="98361" y="895"/>
                    <a:pt x="95703" y="9"/>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reeform 226"/>
            <p:cNvSpPr/>
            <p:nvPr/>
          </p:nvSpPr>
          <p:spPr>
            <a:xfrm rot="655920" flipH="1">
              <a:off x="4931519" y="2151074"/>
              <a:ext cx="311055" cy="743762"/>
            </a:xfrm>
            <a:custGeom>
              <a:avLst/>
              <a:gdLst>
                <a:gd name="connsiteX0" fmla="*/ 26711 w 69355"/>
                <a:gd name="connsiteY0" fmla="*/ 11 h 202057"/>
                <a:gd name="connsiteX1" fmla="*/ 130 w 69355"/>
                <a:gd name="connsiteY1" fmla="*/ 63806 h 202057"/>
                <a:gd name="connsiteX2" fmla="*/ 16079 w 69355"/>
                <a:gd name="connsiteY2" fmla="*/ 95704 h 202057"/>
                <a:gd name="connsiteX3" fmla="*/ 5446 w 69355"/>
                <a:gd name="connsiteY3" fmla="*/ 164816 h 202057"/>
                <a:gd name="connsiteX4" fmla="*/ 69241 w 69355"/>
                <a:gd name="connsiteY4" fmla="*/ 202030 h 202057"/>
                <a:gd name="connsiteX5" fmla="*/ 21395 w 69355"/>
                <a:gd name="connsiteY5" fmla="*/ 159499 h 202057"/>
                <a:gd name="connsiteX6" fmla="*/ 32027 w 69355"/>
                <a:gd name="connsiteY6" fmla="*/ 69123 h 202057"/>
                <a:gd name="connsiteX7" fmla="*/ 26711 w 69355"/>
                <a:gd name="connsiteY7" fmla="*/ 11 h 20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55" h="202057">
                  <a:moveTo>
                    <a:pt x="26711" y="11"/>
                  </a:moveTo>
                  <a:cubicBezTo>
                    <a:pt x="21395" y="-875"/>
                    <a:pt x="1902" y="47857"/>
                    <a:pt x="130" y="63806"/>
                  </a:cubicBezTo>
                  <a:cubicBezTo>
                    <a:pt x="-1642" y="79755"/>
                    <a:pt x="15193" y="78869"/>
                    <a:pt x="16079" y="95704"/>
                  </a:cubicBezTo>
                  <a:cubicBezTo>
                    <a:pt x="16965" y="112539"/>
                    <a:pt x="-3414" y="147095"/>
                    <a:pt x="5446" y="164816"/>
                  </a:cubicBezTo>
                  <a:cubicBezTo>
                    <a:pt x="14306" y="182537"/>
                    <a:pt x="66583" y="202916"/>
                    <a:pt x="69241" y="202030"/>
                  </a:cubicBezTo>
                  <a:cubicBezTo>
                    <a:pt x="71899" y="201144"/>
                    <a:pt x="27597" y="181650"/>
                    <a:pt x="21395" y="159499"/>
                  </a:cubicBezTo>
                  <a:cubicBezTo>
                    <a:pt x="15193" y="137348"/>
                    <a:pt x="31141" y="87730"/>
                    <a:pt x="32027" y="69123"/>
                  </a:cubicBezTo>
                  <a:cubicBezTo>
                    <a:pt x="32913" y="50516"/>
                    <a:pt x="32027" y="897"/>
                    <a:pt x="26711" y="11"/>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227"/>
            <p:cNvSpPr/>
            <p:nvPr/>
          </p:nvSpPr>
          <p:spPr>
            <a:xfrm rot="655920">
              <a:off x="4879838" y="1781183"/>
              <a:ext cx="152855" cy="901189"/>
            </a:xfrm>
            <a:custGeom>
              <a:avLst/>
              <a:gdLst>
                <a:gd name="connsiteX0" fmla="*/ 10864 w 53473"/>
                <a:gd name="connsiteY0" fmla="*/ 102 h 244825"/>
                <a:gd name="connsiteX1" fmla="*/ 53394 w 53473"/>
                <a:gd name="connsiteY1" fmla="*/ 69214 h 244825"/>
                <a:gd name="connsiteX2" fmla="*/ 21496 w 53473"/>
                <a:gd name="connsiteY2" fmla="*/ 133009 h 244825"/>
                <a:gd name="connsiteX3" fmla="*/ 21496 w 53473"/>
                <a:gd name="connsiteY3" fmla="*/ 186172 h 244825"/>
                <a:gd name="connsiteX4" fmla="*/ 21496 w 53473"/>
                <a:gd name="connsiteY4" fmla="*/ 244651 h 244825"/>
                <a:gd name="connsiteX5" fmla="*/ 10864 w 53473"/>
                <a:gd name="connsiteY5" fmla="*/ 202121 h 244825"/>
                <a:gd name="connsiteX6" fmla="*/ 231 w 53473"/>
                <a:gd name="connsiteY6" fmla="*/ 143642 h 244825"/>
                <a:gd name="connsiteX7" fmla="*/ 21496 w 53473"/>
                <a:gd name="connsiteY7" fmla="*/ 85163 h 244825"/>
                <a:gd name="connsiteX8" fmla="*/ 10864 w 53473"/>
                <a:gd name="connsiteY8" fmla="*/ 102 h 2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73" h="244825">
                  <a:moveTo>
                    <a:pt x="10864" y="102"/>
                  </a:moveTo>
                  <a:cubicBezTo>
                    <a:pt x="16180" y="-2556"/>
                    <a:pt x="51622" y="47063"/>
                    <a:pt x="53394" y="69214"/>
                  </a:cubicBezTo>
                  <a:cubicBezTo>
                    <a:pt x="55166" y="91365"/>
                    <a:pt x="26812" y="113516"/>
                    <a:pt x="21496" y="133009"/>
                  </a:cubicBezTo>
                  <a:cubicBezTo>
                    <a:pt x="16180" y="152502"/>
                    <a:pt x="21496" y="186172"/>
                    <a:pt x="21496" y="186172"/>
                  </a:cubicBezTo>
                  <a:cubicBezTo>
                    <a:pt x="21496" y="204779"/>
                    <a:pt x="23268" y="241993"/>
                    <a:pt x="21496" y="244651"/>
                  </a:cubicBezTo>
                  <a:cubicBezTo>
                    <a:pt x="19724" y="247309"/>
                    <a:pt x="14408" y="218956"/>
                    <a:pt x="10864" y="202121"/>
                  </a:cubicBezTo>
                  <a:cubicBezTo>
                    <a:pt x="7320" y="185286"/>
                    <a:pt x="-1541" y="163135"/>
                    <a:pt x="231" y="143642"/>
                  </a:cubicBezTo>
                  <a:cubicBezTo>
                    <a:pt x="2003" y="124149"/>
                    <a:pt x="19724" y="103770"/>
                    <a:pt x="21496" y="85163"/>
                  </a:cubicBezTo>
                  <a:cubicBezTo>
                    <a:pt x="23268" y="66556"/>
                    <a:pt x="5548" y="2760"/>
                    <a:pt x="10864" y="102"/>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729621" y="4578410"/>
            <a:ext cx="2176947" cy="2143315"/>
            <a:chOff x="6729621" y="4578410"/>
            <a:chExt cx="2176947" cy="2143315"/>
          </a:xfrm>
        </p:grpSpPr>
        <p:sp>
          <p:nvSpPr>
            <p:cNvPr id="121" name="Oval 120"/>
            <p:cNvSpPr/>
            <p:nvPr/>
          </p:nvSpPr>
          <p:spPr>
            <a:xfrm>
              <a:off x="6769487" y="4584644"/>
              <a:ext cx="2137081" cy="2137081"/>
            </a:xfrm>
            <a:prstGeom prst="ellipse">
              <a:avLst/>
            </a:prstGeom>
            <a:solidFill>
              <a:srgbClr val="996633"/>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p:cNvGrpSpPr/>
            <p:nvPr/>
          </p:nvGrpSpPr>
          <p:grpSpPr>
            <a:xfrm rot="1786971">
              <a:off x="6729621" y="5440623"/>
              <a:ext cx="416531" cy="522986"/>
              <a:chOff x="459834" y="1708497"/>
              <a:chExt cx="416531" cy="522986"/>
            </a:xfrm>
            <a:solidFill>
              <a:srgbClr val="804002">
                <a:alpha val="50196"/>
              </a:srgbClr>
            </a:solidFill>
          </p:grpSpPr>
          <p:sp>
            <p:nvSpPr>
              <p:cNvPr id="137" name="Freeform 136"/>
              <p:cNvSpPr/>
              <p:nvPr/>
            </p:nvSpPr>
            <p:spPr>
              <a:xfrm>
                <a:off x="680413" y="1967688"/>
                <a:ext cx="195952" cy="162417"/>
              </a:xfrm>
              <a:custGeom>
                <a:avLst/>
                <a:gdLst>
                  <a:gd name="connsiteX0" fmla="*/ 51107 w 195952"/>
                  <a:gd name="connsiteY0" fmla="*/ 5199 h 162417"/>
                  <a:gd name="connsiteX1" fmla="*/ 150860 w 195952"/>
                  <a:gd name="connsiteY1" fmla="*/ 10741 h 162417"/>
                  <a:gd name="connsiteX2" fmla="*/ 195194 w 195952"/>
                  <a:gd name="connsiteY2" fmla="*/ 99410 h 162417"/>
                  <a:gd name="connsiteX3" fmla="*/ 117609 w 195952"/>
                  <a:gd name="connsiteY3" fmla="*/ 160370 h 162417"/>
                  <a:gd name="connsiteX4" fmla="*/ 28940 w 195952"/>
                  <a:gd name="connsiteY4" fmla="*/ 138202 h 162417"/>
                  <a:gd name="connsiteX5" fmla="*/ 1231 w 195952"/>
                  <a:gd name="connsiteY5" fmla="*/ 43992 h 162417"/>
                  <a:gd name="connsiteX6" fmla="*/ 51107 w 195952"/>
                  <a:gd name="connsiteY6" fmla="*/ 5199 h 16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52" h="162417">
                    <a:moveTo>
                      <a:pt x="51107" y="5199"/>
                    </a:moveTo>
                    <a:cubicBezTo>
                      <a:pt x="76045" y="-343"/>
                      <a:pt x="126846" y="-4961"/>
                      <a:pt x="150860" y="10741"/>
                    </a:cubicBezTo>
                    <a:cubicBezTo>
                      <a:pt x="174875" y="26443"/>
                      <a:pt x="200736" y="74472"/>
                      <a:pt x="195194" y="99410"/>
                    </a:cubicBezTo>
                    <a:cubicBezTo>
                      <a:pt x="189652" y="124348"/>
                      <a:pt x="145318" y="153905"/>
                      <a:pt x="117609" y="160370"/>
                    </a:cubicBezTo>
                    <a:cubicBezTo>
                      <a:pt x="89900" y="166835"/>
                      <a:pt x="48336" y="157598"/>
                      <a:pt x="28940" y="138202"/>
                    </a:cubicBezTo>
                    <a:cubicBezTo>
                      <a:pt x="9544" y="118806"/>
                      <a:pt x="-4311" y="64312"/>
                      <a:pt x="1231" y="43992"/>
                    </a:cubicBezTo>
                    <a:cubicBezTo>
                      <a:pt x="6773" y="23672"/>
                      <a:pt x="26169" y="10741"/>
                      <a:pt x="51107" y="519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38" name="Freeform 137"/>
              <p:cNvSpPr/>
              <p:nvPr/>
            </p:nvSpPr>
            <p:spPr>
              <a:xfrm>
                <a:off x="617254" y="1754887"/>
                <a:ext cx="174616" cy="201571"/>
              </a:xfrm>
              <a:custGeom>
                <a:avLst/>
                <a:gdLst>
                  <a:gd name="connsiteX0" fmla="*/ 103182 w 174616"/>
                  <a:gd name="connsiteY0" fmla="*/ 7411 h 201571"/>
                  <a:gd name="connsiteX1" fmla="*/ 14513 w 174616"/>
                  <a:gd name="connsiteY1" fmla="*/ 40662 h 201571"/>
                  <a:gd name="connsiteX2" fmla="*/ 8971 w 174616"/>
                  <a:gd name="connsiteY2" fmla="*/ 129331 h 201571"/>
                  <a:gd name="connsiteX3" fmla="*/ 103182 w 174616"/>
                  <a:gd name="connsiteY3" fmla="*/ 201374 h 201571"/>
                  <a:gd name="connsiteX4" fmla="*/ 169684 w 174616"/>
                  <a:gd name="connsiteY4" fmla="*/ 145956 h 201571"/>
                  <a:gd name="connsiteX5" fmla="*/ 164142 w 174616"/>
                  <a:gd name="connsiteY5" fmla="*/ 12953 h 201571"/>
                  <a:gd name="connsiteX6" fmla="*/ 103182 w 174616"/>
                  <a:gd name="connsiteY6" fmla="*/ 7411 h 20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616" h="201571">
                    <a:moveTo>
                      <a:pt x="103182" y="7411"/>
                    </a:moveTo>
                    <a:cubicBezTo>
                      <a:pt x="78244" y="12029"/>
                      <a:pt x="30215" y="20342"/>
                      <a:pt x="14513" y="40662"/>
                    </a:cubicBezTo>
                    <a:cubicBezTo>
                      <a:pt x="-1189" y="60982"/>
                      <a:pt x="-5807" y="102546"/>
                      <a:pt x="8971" y="129331"/>
                    </a:cubicBezTo>
                    <a:cubicBezTo>
                      <a:pt x="23749" y="156116"/>
                      <a:pt x="76396" y="198603"/>
                      <a:pt x="103182" y="201374"/>
                    </a:cubicBezTo>
                    <a:cubicBezTo>
                      <a:pt x="129968" y="204145"/>
                      <a:pt x="159524" y="177359"/>
                      <a:pt x="169684" y="145956"/>
                    </a:cubicBezTo>
                    <a:cubicBezTo>
                      <a:pt x="179844" y="114553"/>
                      <a:pt x="172455" y="35120"/>
                      <a:pt x="164142" y="12953"/>
                    </a:cubicBezTo>
                    <a:cubicBezTo>
                      <a:pt x="155829" y="-9214"/>
                      <a:pt x="128120" y="2793"/>
                      <a:pt x="103182" y="741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39" name="Freeform 138"/>
              <p:cNvSpPr/>
              <p:nvPr/>
            </p:nvSpPr>
            <p:spPr>
              <a:xfrm>
                <a:off x="459834" y="1734589"/>
                <a:ext cx="177738" cy="174877"/>
              </a:xfrm>
              <a:custGeom>
                <a:avLst/>
                <a:gdLst>
                  <a:gd name="connsiteX0" fmla="*/ 110973 w 177738"/>
                  <a:gd name="connsiteY0" fmla="*/ 0 h 174877"/>
                  <a:gd name="connsiteX1" fmla="*/ 16762 w 177738"/>
                  <a:gd name="connsiteY1" fmla="*/ 38792 h 174877"/>
                  <a:gd name="connsiteX2" fmla="*/ 11220 w 177738"/>
                  <a:gd name="connsiteY2" fmla="*/ 149629 h 174877"/>
                  <a:gd name="connsiteX3" fmla="*/ 133140 w 177738"/>
                  <a:gd name="connsiteY3" fmla="*/ 166254 h 174877"/>
                  <a:gd name="connsiteX4" fmla="*/ 177475 w 177738"/>
                  <a:gd name="connsiteY4" fmla="*/ 38792 h 174877"/>
                  <a:gd name="connsiteX5" fmla="*/ 110973 w 177738"/>
                  <a:gd name="connsiteY5" fmla="*/ 0 h 17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738" h="174877">
                    <a:moveTo>
                      <a:pt x="110973" y="0"/>
                    </a:moveTo>
                    <a:cubicBezTo>
                      <a:pt x="84188" y="0"/>
                      <a:pt x="33387" y="13854"/>
                      <a:pt x="16762" y="38792"/>
                    </a:cubicBezTo>
                    <a:cubicBezTo>
                      <a:pt x="137" y="63730"/>
                      <a:pt x="-8176" y="128386"/>
                      <a:pt x="11220" y="149629"/>
                    </a:cubicBezTo>
                    <a:cubicBezTo>
                      <a:pt x="30616" y="170872"/>
                      <a:pt x="105431" y="184727"/>
                      <a:pt x="133140" y="166254"/>
                    </a:cubicBezTo>
                    <a:cubicBezTo>
                      <a:pt x="160849" y="147781"/>
                      <a:pt x="180246" y="65578"/>
                      <a:pt x="177475" y="38792"/>
                    </a:cubicBezTo>
                    <a:cubicBezTo>
                      <a:pt x="174704" y="12007"/>
                      <a:pt x="137758" y="0"/>
                      <a:pt x="110973" y="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40" name="Freeform 139"/>
              <p:cNvSpPr/>
              <p:nvPr/>
            </p:nvSpPr>
            <p:spPr>
              <a:xfrm>
                <a:off x="490961" y="1913955"/>
                <a:ext cx="180663" cy="147884"/>
              </a:xfrm>
              <a:custGeom>
                <a:avLst/>
                <a:gdLst>
                  <a:gd name="connsiteX0" fmla="*/ 96472 w 180663"/>
                  <a:gd name="connsiteY0" fmla="*/ 147601 h 147884"/>
                  <a:gd name="connsiteX1" fmla="*/ 179599 w 180663"/>
                  <a:gd name="connsiteY1" fmla="*/ 75557 h 147884"/>
                  <a:gd name="connsiteX2" fmla="*/ 135264 w 180663"/>
                  <a:gd name="connsiteY2" fmla="*/ 3514 h 147884"/>
                  <a:gd name="connsiteX3" fmla="*/ 18886 w 180663"/>
                  <a:gd name="connsiteY3" fmla="*/ 20139 h 147884"/>
                  <a:gd name="connsiteX4" fmla="*/ 7803 w 180663"/>
                  <a:gd name="connsiteY4" fmla="*/ 97725 h 147884"/>
                  <a:gd name="connsiteX5" fmla="*/ 96472 w 180663"/>
                  <a:gd name="connsiteY5" fmla="*/ 147601 h 14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63" h="147884">
                    <a:moveTo>
                      <a:pt x="96472" y="147601"/>
                    </a:moveTo>
                    <a:cubicBezTo>
                      <a:pt x="125105" y="143906"/>
                      <a:pt x="173134" y="99571"/>
                      <a:pt x="179599" y="75557"/>
                    </a:cubicBezTo>
                    <a:cubicBezTo>
                      <a:pt x="186064" y="51542"/>
                      <a:pt x="162049" y="12750"/>
                      <a:pt x="135264" y="3514"/>
                    </a:cubicBezTo>
                    <a:cubicBezTo>
                      <a:pt x="108479" y="-5722"/>
                      <a:pt x="40129" y="4437"/>
                      <a:pt x="18886" y="20139"/>
                    </a:cubicBezTo>
                    <a:cubicBezTo>
                      <a:pt x="-2357" y="35841"/>
                      <a:pt x="-5128" y="77405"/>
                      <a:pt x="7803" y="97725"/>
                    </a:cubicBezTo>
                    <a:cubicBezTo>
                      <a:pt x="20734" y="118045"/>
                      <a:pt x="67839" y="151296"/>
                      <a:pt x="96472" y="14760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41" name="Freeform 140"/>
              <p:cNvSpPr/>
              <p:nvPr/>
            </p:nvSpPr>
            <p:spPr>
              <a:xfrm>
                <a:off x="553699" y="2043274"/>
                <a:ext cx="177866" cy="147476"/>
              </a:xfrm>
              <a:custGeom>
                <a:avLst/>
                <a:gdLst>
                  <a:gd name="connsiteX0" fmla="*/ 83610 w 177866"/>
                  <a:gd name="connsiteY0" fmla="*/ 145744 h 147476"/>
                  <a:gd name="connsiteX1" fmla="*/ 177821 w 177866"/>
                  <a:gd name="connsiteY1" fmla="*/ 101409 h 147476"/>
                  <a:gd name="connsiteX2" fmla="*/ 94694 w 177866"/>
                  <a:gd name="connsiteY2" fmla="*/ 1656 h 147476"/>
                  <a:gd name="connsiteX3" fmla="*/ 483 w 177866"/>
                  <a:gd name="connsiteY3" fmla="*/ 45991 h 147476"/>
                  <a:gd name="connsiteX4" fmla="*/ 83610 w 177866"/>
                  <a:gd name="connsiteY4" fmla="*/ 145744 h 14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66" h="147476">
                    <a:moveTo>
                      <a:pt x="83610" y="145744"/>
                    </a:moveTo>
                    <a:cubicBezTo>
                      <a:pt x="113166" y="154980"/>
                      <a:pt x="175974" y="125424"/>
                      <a:pt x="177821" y="101409"/>
                    </a:cubicBezTo>
                    <a:cubicBezTo>
                      <a:pt x="179668" y="77394"/>
                      <a:pt x="124250" y="10892"/>
                      <a:pt x="94694" y="1656"/>
                    </a:cubicBezTo>
                    <a:cubicBezTo>
                      <a:pt x="65138" y="-7580"/>
                      <a:pt x="6948" y="23824"/>
                      <a:pt x="483" y="45991"/>
                    </a:cubicBezTo>
                    <a:cubicBezTo>
                      <a:pt x="-5982" y="68158"/>
                      <a:pt x="54054" y="136508"/>
                      <a:pt x="83610" y="145744"/>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42" name="Freeform 141"/>
              <p:cNvSpPr/>
              <p:nvPr/>
            </p:nvSpPr>
            <p:spPr>
              <a:xfrm>
                <a:off x="541846" y="1708497"/>
                <a:ext cx="211151" cy="139412"/>
              </a:xfrm>
              <a:custGeom>
                <a:avLst/>
                <a:gdLst>
                  <a:gd name="connsiteX0" fmla="*/ 156423 w 211151"/>
                  <a:gd name="connsiteY0" fmla="*/ 9466 h 139412"/>
                  <a:gd name="connsiteX1" fmla="*/ 40045 w 211151"/>
                  <a:gd name="connsiteY1" fmla="*/ 3924 h 139412"/>
                  <a:gd name="connsiteX2" fmla="*/ 1252 w 211151"/>
                  <a:gd name="connsiteY2" fmla="*/ 64884 h 139412"/>
                  <a:gd name="connsiteX3" fmla="*/ 78838 w 211151"/>
                  <a:gd name="connsiteY3" fmla="*/ 136928 h 139412"/>
                  <a:gd name="connsiteX4" fmla="*/ 200758 w 211151"/>
                  <a:gd name="connsiteY4" fmla="*/ 114761 h 139412"/>
                  <a:gd name="connsiteX5" fmla="*/ 200758 w 211151"/>
                  <a:gd name="connsiteY5" fmla="*/ 37175 h 139412"/>
                  <a:gd name="connsiteX6" fmla="*/ 156423 w 211151"/>
                  <a:gd name="connsiteY6" fmla="*/ 9466 h 13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51" h="139412">
                    <a:moveTo>
                      <a:pt x="156423" y="9466"/>
                    </a:moveTo>
                    <a:cubicBezTo>
                      <a:pt x="129637" y="3924"/>
                      <a:pt x="65907" y="-5312"/>
                      <a:pt x="40045" y="3924"/>
                    </a:cubicBezTo>
                    <a:cubicBezTo>
                      <a:pt x="14183" y="13160"/>
                      <a:pt x="-5213" y="42717"/>
                      <a:pt x="1252" y="64884"/>
                    </a:cubicBezTo>
                    <a:cubicBezTo>
                      <a:pt x="7717" y="87051"/>
                      <a:pt x="45587" y="128615"/>
                      <a:pt x="78838" y="136928"/>
                    </a:cubicBezTo>
                    <a:cubicBezTo>
                      <a:pt x="112089" y="145241"/>
                      <a:pt x="180438" y="131387"/>
                      <a:pt x="200758" y="114761"/>
                    </a:cubicBezTo>
                    <a:cubicBezTo>
                      <a:pt x="221078" y="98136"/>
                      <a:pt x="206300" y="52877"/>
                      <a:pt x="200758" y="37175"/>
                    </a:cubicBezTo>
                    <a:cubicBezTo>
                      <a:pt x="195216" y="21473"/>
                      <a:pt x="183209" y="15008"/>
                      <a:pt x="156423" y="9466"/>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43" name="Freeform 142"/>
              <p:cNvSpPr/>
              <p:nvPr/>
            </p:nvSpPr>
            <p:spPr>
              <a:xfrm>
                <a:off x="614678" y="1900839"/>
                <a:ext cx="222702" cy="121924"/>
              </a:xfrm>
              <a:custGeom>
                <a:avLst/>
                <a:gdLst>
                  <a:gd name="connsiteX0" fmla="*/ 216595 w 222702"/>
                  <a:gd name="connsiteY0" fmla="*/ 16630 h 121924"/>
                  <a:gd name="connsiteX1" fmla="*/ 105758 w 222702"/>
                  <a:gd name="connsiteY1" fmla="*/ 5546 h 121924"/>
                  <a:gd name="connsiteX2" fmla="*/ 464 w 222702"/>
                  <a:gd name="connsiteY2" fmla="*/ 88673 h 121924"/>
                  <a:gd name="connsiteX3" fmla="*/ 72507 w 222702"/>
                  <a:gd name="connsiteY3" fmla="*/ 121924 h 121924"/>
                  <a:gd name="connsiteX4" fmla="*/ 194427 w 222702"/>
                  <a:gd name="connsiteY4" fmla="*/ 88673 h 121924"/>
                  <a:gd name="connsiteX5" fmla="*/ 216595 w 222702"/>
                  <a:gd name="connsiteY5" fmla="*/ 16630 h 1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702" h="121924">
                    <a:moveTo>
                      <a:pt x="216595" y="16630"/>
                    </a:moveTo>
                    <a:cubicBezTo>
                      <a:pt x="201817" y="2775"/>
                      <a:pt x="141780" y="-6461"/>
                      <a:pt x="105758" y="5546"/>
                    </a:cubicBezTo>
                    <a:cubicBezTo>
                      <a:pt x="69736" y="17553"/>
                      <a:pt x="6006" y="69277"/>
                      <a:pt x="464" y="88673"/>
                    </a:cubicBezTo>
                    <a:cubicBezTo>
                      <a:pt x="-5078" y="108069"/>
                      <a:pt x="40180" y="121924"/>
                      <a:pt x="72507" y="121924"/>
                    </a:cubicBezTo>
                    <a:cubicBezTo>
                      <a:pt x="104834" y="121924"/>
                      <a:pt x="171336" y="103451"/>
                      <a:pt x="194427" y="88673"/>
                    </a:cubicBezTo>
                    <a:cubicBezTo>
                      <a:pt x="217518" y="73895"/>
                      <a:pt x="231373" y="30485"/>
                      <a:pt x="216595" y="1663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45" name="Freeform 144"/>
              <p:cNvSpPr/>
              <p:nvPr/>
            </p:nvSpPr>
            <p:spPr>
              <a:xfrm>
                <a:off x="496913" y="1801072"/>
                <a:ext cx="184777" cy="136412"/>
              </a:xfrm>
              <a:custGeom>
                <a:avLst/>
                <a:gdLst>
                  <a:gd name="connsiteX0" fmla="*/ 112687 w 184777"/>
                  <a:gd name="connsiteY0" fmla="*/ 18 h 136412"/>
                  <a:gd name="connsiteX1" fmla="*/ 7392 w 184777"/>
                  <a:gd name="connsiteY1" fmla="*/ 55437 h 136412"/>
                  <a:gd name="connsiteX2" fmla="*/ 24018 w 184777"/>
                  <a:gd name="connsiteY2" fmla="*/ 133022 h 136412"/>
                  <a:gd name="connsiteX3" fmla="*/ 145938 w 184777"/>
                  <a:gd name="connsiteY3" fmla="*/ 116397 h 136412"/>
                  <a:gd name="connsiteX4" fmla="*/ 184731 w 184777"/>
                  <a:gd name="connsiteY4" fmla="*/ 60978 h 136412"/>
                  <a:gd name="connsiteX5" fmla="*/ 112687 w 184777"/>
                  <a:gd name="connsiteY5" fmla="*/ 18 h 13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777" h="136412">
                    <a:moveTo>
                      <a:pt x="112687" y="18"/>
                    </a:moveTo>
                    <a:cubicBezTo>
                      <a:pt x="83131" y="-905"/>
                      <a:pt x="22170" y="33270"/>
                      <a:pt x="7392" y="55437"/>
                    </a:cubicBezTo>
                    <a:cubicBezTo>
                      <a:pt x="-7386" y="77604"/>
                      <a:pt x="927" y="122862"/>
                      <a:pt x="24018" y="133022"/>
                    </a:cubicBezTo>
                    <a:cubicBezTo>
                      <a:pt x="47109" y="143182"/>
                      <a:pt x="119153" y="128404"/>
                      <a:pt x="145938" y="116397"/>
                    </a:cubicBezTo>
                    <a:cubicBezTo>
                      <a:pt x="172723" y="104390"/>
                      <a:pt x="185655" y="76680"/>
                      <a:pt x="184731" y="60978"/>
                    </a:cubicBezTo>
                    <a:cubicBezTo>
                      <a:pt x="183807" y="45276"/>
                      <a:pt x="142243" y="941"/>
                      <a:pt x="112687" y="18"/>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46" name="Freeform 145"/>
              <p:cNvSpPr/>
              <p:nvPr/>
            </p:nvSpPr>
            <p:spPr>
              <a:xfrm>
                <a:off x="602524" y="1988870"/>
                <a:ext cx="161732" cy="168213"/>
              </a:xfrm>
              <a:custGeom>
                <a:avLst/>
                <a:gdLst>
                  <a:gd name="connsiteX0" fmla="*/ 79120 w 161732"/>
                  <a:gd name="connsiteY0" fmla="*/ 150271 h 168213"/>
                  <a:gd name="connsiteX1" fmla="*/ 7076 w 161732"/>
                  <a:gd name="connsiteY1" fmla="*/ 100395 h 168213"/>
                  <a:gd name="connsiteX2" fmla="*/ 7076 w 161732"/>
                  <a:gd name="connsiteY2" fmla="*/ 33893 h 168213"/>
                  <a:gd name="connsiteX3" fmla="*/ 45869 w 161732"/>
                  <a:gd name="connsiteY3" fmla="*/ 642 h 168213"/>
                  <a:gd name="connsiteX4" fmla="*/ 151163 w 161732"/>
                  <a:gd name="connsiteY4" fmla="*/ 61602 h 168213"/>
                  <a:gd name="connsiteX5" fmla="*/ 151163 w 161732"/>
                  <a:gd name="connsiteY5" fmla="*/ 161355 h 168213"/>
                  <a:gd name="connsiteX6" fmla="*/ 79120 w 161732"/>
                  <a:gd name="connsiteY6" fmla="*/ 150271 h 1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32" h="168213">
                    <a:moveTo>
                      <a:pt x="79120" y="150271"/>
                    </a:moveTo>
                    <a:cubicBezTo>
                      <a:pt x="55106" y="140111"/>
                      <a:pt x="19083" y="119791"/>
                      <a:pt x="7076" y="100395"/>
                    </a:cubicBezTo>
                    <a:cubicBezTo>
                      <a:pt x="-4931" y="80999"/>
                      <a:pt x="611" y="50518"/>
                      <a:pt x="7076" y="33893"/>
                    </a:cubicBezTo>
                    <a:cubicBezTo>
                      <a:pt x="13541" y="17268"/>
                      <a:pt x="21854" y="-3976"/>
                      <a:pt x="45869" y="642"/>
                    </a:cubicBezTo>
                    <a:cubicBezTo>
                      <a:pt x="69883" y="5260"/>
                      <a:pt x="133614" y="34816"/>
                      <a:pt x="151163" y="61602"/>
                    </a:cubicBezTo>
                    <a:cubicBezTo>
                      <a:pt x="168712" y="88388"/>
                      <a:pt x="161323" y="144729"/>
                      <a:pt x="151163" y="161355"/>
                    </a:cubicBezTo>
                    <a:cubicBezTo>
                      <a:pt x="141003" y="177981"/>
                      <a:pt x="103134" y="160431"/>
                      <a:pt x="79120" y="15027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148" name="Freeform 147"/>
              <p:cNvSpPr/>
              <p:nvPr/>
            </p:nvSpPr>
            <p:spPr>
              <a:xfrm rot="4454992">
                <a:off x="621885" y="2066510"/>
                <a:ext cx="161732" cy="168213"/>
              </a:xfrm>
              <a:custGeom>
                <a:avLst/>
                <a:gdLst>
                  <a:gd name="connsiteX0" fmla="*/ 79120 w 161732"/>
                  <a:gd name="connsiteY0" fmla="*/ 150271 h 168213"/>
                  <a:gd name="connsiteX1" fmla="*/ 7076 w 161732"/>
                  <a:gd name="connsiteY1" fmla="*/ 100395 h 168213"/>
                  <a:gd name="connsiteX2" fmla="*/ 7076 w 161732"/>
                  <a:gd name="connsiteY2" fmla="*/ 33893 h 168213"/>
                  <a:gd name="connsiteX3" fmla="*/ 45869 w 161732"/>
                  <a:gd name="connsiteY3" fmla="*/ 642 h 168213"/>
                  <a:gd name="connsiteX4" fmla="*/ 151163 w 161732"/>
                  <a:gd name="connsiteY4" fmla="*/ 61602 h 168213"/>
                  <a:gd name="connsiteX5" fmla="*/ 151163 w 161732"/>
                  <a:gd name="connsiteY5" fmla="*/ 161355 h 168213"/>
                  <a:gd name="connsiteX6" fmla="*/ 79120 w 161732"/>
                  <a:gd name="connsiteY6" fmla="*/ 150271 h 1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32" h="168213">
                    <a:moveTo>
                      <a:pt x="79120" y="150271"/>
                    </a:moveTo>
                    <a:cubicBezTo>
                      <a:pt x="55106" y="140111"/>
                      <a:pt x="19083" y="119791"/>
                      <a:pt x="7076" y="100395"/>
                    </a:cubicBezTo>
                    <a:cubicBezTo>
                      <a:pt x="-4931" y="80999"/>
                      <a:pt x="611" y="50518"/>
                      <a:pt x="7076" y="33893"/>
                    </a:cubicBezTo>
                    <a:cubicBezTo>
                      <a:pt x="13541" y="17268"/>
                      <a:pt x="21854" y="-3976"/>
                      <a:pt x="45869" y="642"/>
                    </a:cubicBezTo>
                    <a:cubicBezTo>
                      <a:pt x="69883" y="5260"/>
                      <a:pt x="133614" y="34816"/>
                      <a:pt x="151163" y="61602"/>
                    </a:cubicBezTo>
                    <a:cubicBezTo>
                      <a:pt x="168712" y="88388"/>
                      <a:pt x="161323" y="144729"/>
                      <a:pt x="151163" y="161355"/>
                    </a:cubicBezTo>
                    <a:cubicBezTo>
                      <a:pt x="141003" y="177981"/>
                      <a:pt x="103134" y="160431"/>
                      <a:pt x="79120" y="150271"/>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grpSp>
        <p:sp>
          <p:nvSpPr>
            <p:cNvPr id="160" name="Freeform 159"/>
            <p:cNvSpPr/>
            <p:nvPr/>
          </p:nvSpPr>
          <p:spPr>
            <a:xfrm>
              <a:off x="7031174" y="5735723"/>
              <a:ext cx="528872" cy="192045"/>
            </a:xfrm>
            <a:custGeom>
              <a:avLst/>
              <a:gdLst>
                <a:gd name="connsiteX0" fmla="*/ 71017 w 528872"/>
                <a:gd name="connsiteY0" fmla="*/ 2121 h 192045"/>
                <a:gd name="connsiteX1" fmla="*/ 353405 w 528872"/>
                <a:gd name="connsiteY1" fmla="*/ 29015 h 192045"/>
                <a:gd name="connsiteX2" fmla="*/ 528217 w 528872"/>
                <a:gd name="connsiteY2" fmla="*/ 190380 h 192045"/>
                <a:gd name="connsiteX3" fmla="*/ 407193 w 528872"/>
                <a:gd name="connsiteY3" fmla="*/ 109697 h 192045"/>
                <a:gd name="connsiteX4" fmla="*/ 259276 w 528872"/>
                <a:gd name="connsiteY4" fmla="*/ 55909 h 192045"/>
                <a:gd name="connsiteX5" fmla="*/ 111358 w 528872"/>
                <a:gd name="connsiteY5" fmla="*/ 55909 h 192045"/>
                <a:gd name="connsiteX6" fmla="*/ 3782 w 528872"/>
                <a:gd name="connsiteY6" fmla="*/ 55909 h 192045"/>
                <a:gd name="connsiteX7" fmla="*/ 71017 w 528872"/>
                <a:gd name="connsiteY7" fmla="*/ 2121 h 19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872" h="192045">
                  <a:moveTo>
                    <a:pt x="71017" y="2121"/>
                  </a:moveTo>
                  <a:cubicBezTo>
                    <a:pt x="129288" y="-2361"/>
                    <a:pt x="277205" y="-2361"/>
                    <a:pt x="353405" y="29015"/>
                  </a:cubicBezTo>
                  <a:cubicBezTo>
                    <a:pt x="429605" y="60391"/>
                    <a:pt x="519252" y="176933"/>
                    <a:pt x="528217" y="190380"/>
                  </a:cubicBezTo>
                  <a:cubicBezTo>
                    <a:pt x="537182" y="203827"/>
                    <a:pt x="452016" y="132109"/>
                    <a:pt x="407193" y="109697"/>
                  </a:cubicBezTo>
                  <a:cubicBezTo>
                    <a:pt x="362370" y="87285"/>
                    <a:pt x="308582" y="64874"/>
                    <a:pt x="259276" y="55909"/>
                  </a:cubicBezTo>
                  <a:cubicBezTo>
                    <a:pt x="209970" y="46944"/>
                    <a:pt x="111358" y="55909"/>
                    <a:pt x="111358" y="55909"/>
                  </a:cubicBezTo>
                  <a:cubicBezTo>
                    <a:pt x="68776" y="55909"/>
                    <a:pt x="17229" y="64874"/>
                    <a:pt x="3782" y="55909"/>
                  </a:cubicBezTo>
                  <a:cubicBezTo>
                    <a:pt x="-9665" y="46944"/>
                    <a:pt x="12746" y="6603"/>
                    <a:pt x="71017" y="2121"/>
                  </a:cubicBezTo>
                  <a:close/>
                </a:path>
              </a:pathLst>
            </a:custGeom>
            <a:solidFill>
              <a:srgbClr val="7F7F7F">
                <a:alpha val="50196"/>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232"/>
            <p:cNvSpPr/>
            <p:nvPr/>
          </p:nvSpPr>
          <p:spPr>
            <a:xfrm>
              <a:off x="7457054" y="4578410"/>
              <a:ext cx="1117127" cy="1492989"/>
            </a:xfrm>
            <a:custGeom>
              <a:avLst/>
              <a:gdLst>
                <a:gd name="connsiteX0" fmla="*/ 412054 w 1117127"/>
                <a:gd name="connsiteY0" fmla="*/ 0 h 1492989"/>
                <a:gd name="connsiteX1" fmla="*/ 482087 w 1117127"/>
                <a:gd name="connsiteY1" fmla="*/ 3536 h 1492989"/>
                <a:gd name="connsiteX2" fmla="*/ 1052526 w 1117127"/>
                <a:gd name="connsiteY2" fmla="*/ 242022 h 1492989"/>
                <a:gd name="connsiteX3" fmla="*/ 1117127 w 1117127"/>
                <a:gd name="connsiteY3" fmla="*/ 300735 h 1492989"/>
                <a:gd name="connsiteX4" fmla="*/ 1115872 w 1117127"/>
                <a:gd name="connsiteY4" fmla="*/ 303635 h 1492989"/>
                <a:gd name="connsiteX5" fmla="*/ 1048939 w 1117127"/>
                <a:gd name="connsiteY5" fmla="*/ 438525 h 1492989"/>
                <a:gd name="connsiteX6" fmla="*/ 658974 w 1117127"/>
                <a:gd name="connsiteY6" fmla="*/ 1137772 h 1492989"/>
                <a:gd name="connsiteX7" fmla="*/ 161433 w 1117127"/>
                <a:gd name="connsiteY7" fmla="*/ 1433607 h 1492989"/>
                <a:gd name="connsiteX8" fmla="*/ 68 w 1117127"/>
                <a:gd name="connsiteY8" fmla="*/ 1447054 h 1492989"/>
                <a:gd name="connsiteX9" fmla="*/ 174879 w 1117127"/>
                <a:gd name="connsiteY9" fmla="*/ 936066 h 1492989"/>
                <a:gd name="connsiteX10" fmla="*/ 349691 w 1117127"/>
                <a:gd name="connsiteY10" fmla="*/ 371289 h 1492989"/>
                <a:gd name="connsiteX11" fmla="*/ 404688 w 1117127"/>
                <a:gd name="connsiteY11" fmla="*/ 25396 h 14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127" h="1492989">
                  <a:moveTo>
                    <a:pt x="412054" y="0"/>
                  </a:moveTo>
                  <a:lnTo>
                    <a:pt x="482087" y="3536"/>
                  </a:lnTo>
                  <a:cubicBezTo>
                    <a:pt x="697614" y="25424"/>
                    <a:pt x="894206" y="111365"/>
                    <a:pt x="1052526" y="242022"/>
                  </a:cubicBezTo>
                  <a:lnTo>
                    <a:pt x="1117127" y="300735"/>
                  </a:lnTo>
                  <a:lnTo>
                    <a:pt x="1115872" y="303635"/>
                  </a:lnTo>
                  <a:cubicBezTo>
                    <a:pt x="1101046" y="336622"/>
                    <a:pt x="1080035" y="379695"/>
                    <a:pt x="1048939" y="438525"/>
                  </a:cubicBezTo>
                  <a:cubicBezTo>
                    <a:pt x="966016" y="595407"/>
                    <a:pt x="806892" y="971925"/>
                    <a:pt x="658974" y="1137772"/>
                  </a:cubicBezTo>
                  <a:cubicBezTo>
                    <a:pt x="511056" y="1303619"/>
                    <a:pt x="271251" y="1382060"/>
                    <a:pt x="161433" y="1433607"/>
                  </a:cubicBezTo>
                  <a:cubicBezTo>
                    <a:pt x="51615" y="1485154"/>
                    <a:pt x="-2173" y="1529977"/>
                    <a:pt x="68" y="1447054"/>
                  </a:cubicBezTo>
                  <a:cubicBezTo>
                    <a:pt x="2309" y="1364131"/>
                    <a:pt x="116609" y="1115360"/>
                    <a:pt x="174879" y="936066"/>
                  </a:cubicBezTo>
                  <a:cubicBezTo>
                    <a:pt x="233150" y="756772"/>
                    <a:pt x="304867" y="541618"/>
                    <a:pt x="349691" y="371289"/>
                  </a:cubicBezTo>
                  <a:cubicBezTo>
                    <a:pt x="383309" y="243543"/>
                    <a:pt x="378476" y="135336"/>
                    <a:pt x="404688" y="25396"/>
                  </a:cubicBezTo>
                  <a:close/>
                </a:path>
              </a:pathLst>
            </a:cu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7284489" y="837500"/>
            <a:ext cx="2137081" cy="2137083"/>
            <a:chOff x="7169661" y="20814"/>
            <a:chExt cx="2137081" cy="2137083"/>
          </a:xfrm>
        </p:grpSpPr>
        <p:sp>
          <p:nvSpPr>
            <p:cNvPr id="262" name="Freeform 261"/>
            <p:cNvSpPr/>
            <p:nvPr/>
          </p:nvSpPr>
          <p:spPr>
            <a:xfrm>
              <a:off x="7181276" y="1183986"/>
              <a:ext cx="2070589" cy="973911"/>
            </a:xfrm>
            <a:custGeom>
              <a:avLst/>
              <a:gdLst>
                <a:gd name="connsiteX0" fmla="*/ 1175477 w 2070589"/>
                <a:gd name="connsiteY0" fmla="*/ 777 h 973911"/>
                <a:gd name="connsiteX1" fmla="*/ 1273829 w 2070589"/>
                <a:gd name="connsiteY1" fmla="*/ 94645 h 973911"/>
                <a:gd name="connsiteX2" fmla="*/ 1537300 w 2070589"/>
                <a:gd name="connsiteY2" fmla="*/ 63648 h 973911"/>
                <a:gd name="connsiteX3" fmla="*/ 1671619 w 2070589"/>
                <a:gd name="connsiteY3" fmla="*/ 218631 h 973911"/>
                <a:gd name="connsiteX4" fmla="*/ 2012582 w 2070589"/>
                <a:gd name="connsiteY4" fmla="*/ 254794 h 973911"/>
                <a:gd name="connsiteX5" fmla="*/ 2070423 w 2070589"/>
                <a:gd name="connsiteY5" fmla="*/ 239357 h 973911"/>
                <a:gd name="connsiteX6" fmla="*/ 2070589 w 2070589"/>
                <a:gd name="connsiteY6" fmla="*/ 241806 h 973911"/>
                <a:gd name="connsiteX7" fmla="*/ 2041496 w 2070589"/>
                <a:gd name="connsiteY7" fmla="*/ 321295 h 973911"/>
                <a:gd name="connsiteX8" fmla="*/ 1056926 w 2070589"/>
                <a:gd name="connsiteY8" fmla="*/ 973911 h 973911"/>
                <a:gd name="connsiteX9" fmla="*/ 10094 w 2070589"/>
                <a:gd name="connsiteY9" fmla="*/ 120718 h 973911"/>
                <a:gd name="connsiteX10" fmla="*/ 0 w 2070589"/>
                <a:gd name="connsiteY10" fmla="*/ 54581 h 973911"/>
                <a:gd name="connsiteX11" fmla="*/ 4381 w 2070589"/>
                <a:gd name="connsiteY11" fmla="*/ 54189 h 973911"/>
                <a:gd name="connsiteX12" fmla="*/ 183782 w 2070589"/>
                <a:gd name="connsiteY12" fmla="*/ 89479 h 973911"/>
                <a:gd name="connsiteX13" fmla="*/ 302602 w 2070589"/>
                <a:gd name="connsiteY13" fmla="*/ 151472 h 973911"/>
                <a:gd name="connsiteX14" fmla="*/ 529911 w 2070589"/>
                <a:gd name="connsiteY14" fmla="*/ 94645 h 973911"/>
                <a:gd name="connsiteX15" fmla="*/ 690060 w 2070589"/>
                <a:gd name="connsiteY15" fmla="*/ 187635 h 973911"/>
                <a:gd name="connsiteX16" fmla="*/ 1144677 w 2070589"/>
                <a:gd name="connsiteY16" fmla="*/ 1655 h 973911"/>
                <a:gd name="connsiteX17" fmla="*/ 1175477 w 2070589"/>
                <a:gd name="connsiteY17" fmla="*/ 777 h 9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70589" h="973911">
                  <a:moveTo>
                    <a:pt x="1175477" y="777"/>
                  </a:moveTo>
                  <a:cubicBezTo>
                    <a:pt x="1235124" y="9324"/>
                    <a:pt x="1216572" y="85605"/>
                    <a:pt x="1273829" y="94645"/>
                  </a:cubicBezTo>
                  <a:cubicBezTo>
                    <a:pt x="1339266" y="104977"/>
                    <a:pt x="1471002" y="42984"/>
                    <a:pt x="1537300" y="63648"/>
                  </a:cubicBezTo>
                  <a:cubicBezTo>
                    <a:pt x="1603598" y="84312"/>
                    <a:pt x="1592405" y="186773"/>
                    <a:pt x="1671619" y="218631"/>
                  </a:cubicBezTo>
                  <a:cubicBezTo>
                    <a:pt x="1750833" y="250489"/>
                    <a:pt x="1946284" y="235851"/>
                    <a:pt x="2012582" y="254794"/>
                  </a:cubicBezTo>
                  <a:cubicBezTo>
                    <a:pt x="2054018" y="266633"/>
                    <a:pt x="2067203" y="228695"/>
                    <a:pt x="2070423" y="239357"/>
                  </a:cubicBezTo>
                  <a:lnTo>
                    <a:pt x="2070589" y="241806"/>
                  </a:lnTo>
                  <a:lnTo>
                    <a:pt x="2041496" y="321295"/>
                  </a:lnTo>
                  <a:cubicBezTo>
                    <a:pt x="1879282" y="704810"/>
                    <a:pt x="1499530" y="973911"/>
                    <a:pt x="1056926" y="973911"/>
                  </a:cubicBezTo>
                  <a:cubicBezTo>
                    <a:pt x="540554" y="973911"/>
                    <a:pt x="109731" y="607635"/>
                    <a:pt x="10094" y="120718"/>
                  </a:cubicBezTo>
                  <a:lnTo>
                    <a:pt x="0" y="54581"/>
                  </a:lnTo>
                  <a:lnTo>
                    <a:pt x="4381" y="54189"/>
                  </a:lnTo>
                  <a:cubicBezTo>
                    <a:pt x="70235" y="54769"/>
                    <a:pt x="141808" y="83560"/>
                    <a:pt x="183782" y="89479"/>
                  </a:cubicBezTo>
                  <a:cubicBezTo>
                    <a:pt x="250941" y="98950"/>
                    <a:pt x="244914" y="150611"/>
                    <a:pt x="302602" y="151472"/>
                  </a:cubicBezTo>
                  <a:cubicBezTo>
                    <a:pt x="360290" y="152333"/>
                    <a:pt x="465335" y="88618"/>
                    <a:pt x="529911" y="94645"/>
                  </a:cubicBezTo>
                  <a:cubicBezTo>
                    <a:pt x="594487" y="100672"/>
                    <a:pt x="587599" y="203133"/>
                    <a:pt x="690060" y="187635"/>
                  </a:cubicBezTo>
                  <a:cubicBezTo>
                    <a:pt x="792521" y="172137"/>
                    <a:pt x="1047382" y="17153"/>
                    <a:pt x="1144677" y="1655"/>
                  </a:cubicBezTo>
                  <a:cubicBezTo>
                    <a:pt x="1156839" y="-282"/>
                    <a:pt x="1166956" y="-444"/>
                    <a:pt x="1175477" y="777"/>
                  </a:cubicBezTo>
                  <a:close/>
                </a:path>
              </a:pathLst>
            </a:cu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7169661" y="20814"/>
              <a:ext cx="2137081" cy="2137081"/>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a:off x="7751678" y="138609"/>
              <a:ext cx="209938" cy="555748"/>
            </a:xfrm>
            <a:custGeom>
              <a:avLst/>
              <a:gdLst>
                <a:gd name="connsiteX0" fmla="*/ 1206796 w 1206796"/>
                <a:gd name="connsiteY0" fmla="*/ 1710329 h 1710329"/>
                <a:gd name="connsiteX1" fmla="*/ 691117 w 1206796"/>
                <a:gd name="connsiteY1" fmla="*/ 625808 h 1710329"/>
                <a:gd name="connsiteX2" fmla="*/ 217968 w 1206796"/>
                <a:gd name="connsiteY2" fmla="*/ 78231 h 1710329"/>
                <a:gd name="connsiteX3" fmla="*/ 0 w 1206796"/>
                <a:gd name="connsiteY3" fmla="*/ 3803 h 1710329"/>
                <a:gd name="connsiteX0" fmla="*/ 988828 w 988828"/>
                <a:gd name="connsiteY0" fmla="*/ 1632098 h 1632098"/>
                <a:gd name="connsiteX1" fmla="*/ 473149 w 988828"/>
                <a:gd name="connsiteY1" fmla="*/ 547577 h 1632098"/>
                <a:gd name="connsiteX2" fmla="*/ 0 w 988828"/>
                <a:gd name="connsiteY2" fmla="*/ 0 h 1632098"/>
                <a:gd name="connsiteX0" fmla="*/ 515679 w 515679"/>
                <a:gd name="connsiteY0" fmla="*/ 1084521 h 1084521"/>
                <a:gd name="connsiteX1" fmla="*/ 0 w 515679"/>
                <a:gd name="connsiteY1" fmla="*/ 0 h 1084521"/>
                <a:gd name="connsiteX0" fmla="*/ 196424 w 196424"/>
                <a:gd name="connsiteY0" fmla="*/ 476057 h 476057"/>
                <a:gd name="connsiteX1" fmla="*/ 0 w 196424"/>
                <a:gd name="connsiteY1" fmla="*/ 0 h 476057"/>
                <a:gd name="connsiteX0" fmla="*/ 196424 w 196424"/>
                <a:gd name="connsiteY0" fmla="*/ 476057 h 476057"/>
                <a:gd name="connsiteX1" fmla="*/ 0 w 196424"/>
                <a:gd name="connsiteY1" fmla="*/ 0 h 476057"/>
              </a:gdLst>
              <a:ahLst/>
              <a:cxnLst>
                <a:cxn ang="0">
                  <a:pos x="connsiteX0" y="connsiteY0"/>
                </a:cxn>
                <a:cxn ang="0">
                  <a:pos x="connsiteX1" y="connsiteY1"/>
                </a:cxn>
              </a:cxnLst>
              <a:rect l="l" t="t" r="r" b="b"/>
              <a:pathLst>
                <a:path w="196424" h="476057">
                  <a:moveTo>
                    <a:pt x="196424" y="476057"/>
                  </a:moveTo>
                  <a:cubicBezTo>
                    <a:pt x="20987" y="69804"/>
                    <a:pt x="159393" y="391629"/>
                    <a:pt x="0"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rot="16200000">
              <a:off x="7311228" y="376296"/>
              <a:ext cx="672146" cy="272466"/>
            </a:xfrm>
            <a:custGeom>
              <a:avLst/>
              <a:gdLst>
                <a:gd name="connsiteX0" fmla="*/ 2558 w 632892"/>
                <a:gd name="connsiteY0" fmla="*/ 42671 h 244882"/>
                <a:gd name="connsiteX1" fmla="*/ 220526 w 632892"/>
                <a:gd name="connsiteY1" fmla="*/ 141 h 244882"/>
                <a:gd name="connsiteX2" fmla="*/ 438493 w 632892"/>
                <a:gd name="connsiteY2" fmla="*/ 58620 h 244882"/>
                <a:gd name="connsiteX3" fmla="*/ 629879 w 632892"/>
                <a:gd name="connsiteY3" fmla="*/ 239373 h 244882"/>
                <a:gd name="connsiteX4" fmla="*/ 534186 w 632892"/>
                <a:gd name="connsiteY4" fmla="*/ 191527 h 244882"/>
                <a:gd name="connsiteX5" fmla="*/ 257740 w 632892"/>
                <a:gd name="connsiteY5" fmla="*/ 122415 h 244882"/>
                <a:gd name="connsiteX6" fmla="*/ 108884 w 632892"/>
                <a:gd name="connsiteY6" fmla="*/ 58620 h 244882"/>
                <a:gd name="connsiteX7" fmla="*/ 2558 w 632892"/>
                <a:gd name="connsiteY7" fmla="*/ 42671 h 2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892" h="244882">
                  <a:moveTo>
                    <a:pt x="2558" y="42671"/>
                  </a:moveTo>
                  <a:cubicBezTo>
                    <a:pt x="21165" y="32924"/>
                    <a:pt x="147870" y="-2517"/>
                    <a:pt x="220526" y="141"/>
                  </a:cubicBezTo>
                  <a:cubicBezTo>
                    <a:pt x="293182" y="2799"/>
                    <a:pt x="370268" y="18748"/>
                    <a:pt x="438493" y="58620"/>
                  </a:cubicBezTo>
                  <a:cubicBezTo>
                    <a:pt x="506718" y="98492"/>
                    <a:pt x="613930" y="217222"/>
                    <a:pt x="629879" y="239373"/>
                  </a:cubicBezTo>
                  <a:cubicBezTo>
                    <a:pt x="645828" y="261524"/>
                    <a:pt x="596209" y="211020"/>
                    <a:pt x="534186" y="191527"/>
                  </a:cubicBezTo>
                  <a:cubicBezTo>
                    <a:pt x="472163" y="172034"/>
                    <a:pt x="328624" y="144566"/>
                    <a:pt x="257740" y="122415"/>
                  </a:cubicBezTo>
                  <a:cubicBezTo>
                    <a:pt x="186856" y="100264"/>
                    <a:pt x="146098" y="71025"/>
                    <a:pt x="108884" y="58620"/>
                  </a:cubicBezTo>
                  <a:cubicBezTo>
                    <a:pt x="71670" y="46215"/>
                    <a:pt x="-16049" y="52418"/>
                    <a:pt x="2558" y="42671"/>
                  </a:cubicBezTo>
                  <a:close/>
                </a:path>
              </a:pathLst>
            </a:custGeom>
            <a:solidFill>
              <a:srgbClr val="5482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rot="20487737">
              <a:off x="7806598" y="106185"/>
              <a:ext cx="215162" cy="380605"/>
            </a:xfrm>
            <a:custGeom>
              <a:avLst/>
              <a:gdLst>
                <a:gd name="connsiteX0" fmla="*/ 306303 w 351046"/>
                <a:gd name="connsiteY0" fmla="*/ 106996 h 108395"/>
                <a:gd name="connsiteX1" fmla="*/ 348833 w 351046"/>
                <a:gd name="connsiteY1" fmla="*/ 32568 h 108395"/>
                <a:gd name="connsiteX2" fmla="*/ 237191 w 351046"/>
                <a:gd name="connsiteY2" fmla="*/ 671 h 108395"/>
                <a:gd name="connsiteX3" fmla="*/ 3275 w 351046"/>
                <a:gd name="connsiteY3" fmla="*/ 11303 h 108395"/>
                <a:gd name="connsiteX4" fmla="*/ 109600 w 351046"/>
                <a:gd name="connsiteY4" fmla="*/ 16620 h 108395"/>
                <a:gd name="connsiteX5" fmla="*/ 242507 w 351046"/>
                <a:gd name="connsiteY5" fmla="*/ 75099 h 108395"/>
                <a:gd name="connsiteX6" fmla="*/ 306303 w 351046"/>
                <a:gd name="connsiteY6" fmla="*/ 106996 h 10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046" h="108395">
                  <a:moveTo>
                    <a:pt x="306303" y="106996"/>
                  </a:moveTo>
                  <a:cubicBezTo>
                    <a:pt x="324024" y="99907"/>
                    <a:pt x="360352" y="50289"/>
                    <a:pt x="348833" y="32568"/>
                  </a:cubicBezTo>
                  <a:cubicBezTo>
                    <a:pt x="337314" y="14847"/>
                    <a:pt x="294784" y="4215"/>
                    <a:pt x="237191" y="671"/>
                  </a:cubicBezTo>
                  <a:cubicBezTo>
                    <a:pt x="179598" y="-2873"/>
                    <a:pt x="24540" y="8645"/>
                    <a:pt x="3275" y="11303"/>
                  </a:cubicBezTo>
                  <a:cubicBezTo>
                    <a:pt x="-17990" y="13961"/>
                    <a:pt x="69728" y="5987"/>
                    <a:pt x="109600" y="16620"/>
                  </a:cubicBezTo>
                  <a:cubicBezTo>
                    <a:pt x="149472" y="27253"/>
                    <a:pt x="209723" y="57378"/>
                    <a:pt x="242507" y="75099"/>
                  </a:cubicBezTo>
                  <a:cubicBezTo>
                    <a:pt x="275291" y="92820"/>
                    <a:pt x="288582" y="114085"/>
                    <a:pt x="306303" y="106996"/>
                  </a:cubicBezTo>
                  <a:close/>
                </a:path>
              </a:pathLst>
            </a:custGeom>
            <a:solidFill>
              <a:srgbClr val="5482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p:cNvSpPr/>
            <p:nvPr/>
          </p:nvSpPr>
          <p:spPr>
            <a:xfrm>
              <a:off x="7659197" y="26950"/>
              <a:ext cx="1275497" cy="1951621"/>
            </a:xfrm>
            <a:custGeom>
              <a:avLst/>
              <a:gdLst>
                <a:gd name="connsiteX0" fmla="*/ 484313 w 1275497"/>
                <a:gd name="connsiteY0" fmla="*/ 0 h 1951621"/>
                <a:gd name="connsiteX1" fmla="*/ 494786 w 1275497"/>
                <a:gd name="connsiteY1" fmla="*/ 19389 h 1951621"/>
                <a:gd name="connsiteX2" fmla="*/ 440686 w 1275497"/>
                <a:gd name="connsiteY2" fmla="*/ 452492 h 1951621"/>
                <a:gd name="connsiteX3" fmla="*/ 442373 w 1275497"/>
                <a:gd name="connsiteY3" fmla="*/ 1022995 h 1951621"/>
                <a:gd name="connsiteX4" fmla="*/ 552432 w 1275497"/>
                <a:gd name="connsiteY4" fmla="*/ 1393525 h 1951621"/>
                <a:gd name="connsiteX5" fmla="*/ 762538 w 1275497"/>
                <a:gd name="connsiteY5" fmla="*/ 1594668 h 1951621"/>
                <a:gd name="connsiteX6" fmla="*/ 1122716 w 1275497"/>
                <a:gd name="connsiteY6" fmla="*/ 1753471 h 1951621"/>
                <a:gd name="connsiteX7" fmla="*/ 1261839 w 1275497"/>
                <a:gd name="connsiteY7" fmla="*/ 1849319 h 1951621"/>
                <a:gd name="connsiteX8" fmla="*/ 1275497 w 1275497"/>
                <a:gd name="connsiteY8" fmla="*/ 1869782 h 1951621"/>
                <a:gd name="connsiteX9" fmla="*/ 1254914 w 1275497"/>
                <a:gd name="connsiteY9" fmla="*/ 1888488 h 1951621"/>
                <a:gd name="connsiteX10" fmla="*/ 1172654 w 1275497"/>
                <a:gd name="connsiteY10" fmla="*/ 1950001 h 1951621"/>
                <a:gd name="connsiteX11" fmla="*/ 1169989 w 1275497"/>
                <a:gd name="connsiteY11" fmla="*/ 1951621 h 1951621"/>
                <a:gd name="connsiteX12" fmla="*/ 1163138 w 1275497"/>
                <a:gd name="connsiteY12" fmla="*/ 1948631 h 1951621"/>
                <a:gd name="connsiteX13" fmla="*/ 1012664 w 1275497"/>
                <a:gd name="connsiteY13" fmla="*/ 1848745 h 1951621"/>
                <a:gd name="connsiteX14" fmla="*/ 472388 w 1275497"/>
                <a:gd name="connsiteY14" fmla="*/ 1626424 h 1951621"/>
                <a:gd name="connsiteX15" fmla="*/ 345821 w 1275497"/>
                <a:gd name="connsiteY15" fmla="*/ 1778345 h 1951621"/>
                <a:gd name="connsiteX16" fmla="*/ 2151 w 1275497"/>
                <a:gd name="connsiteY16" fmla="*/ 1933438 h 1951621"/>
                <a:gd name="connsiteX17" fmla="*/ 192247 w 1275497"/>
                <a:gd name="connsiteY17" fmla="*/ 1764050 h 1951621"/>
                <a:gd name="connsiteX18" fmla="*/ 341845 w 1275497"/>
                <a:gd name="connsiteY18" fmla="*/ 1409993 h 1951621"/>
                <a:gd name="connsiteX19" fmla="*/ 306379 w 1275497"/>
                <a:gd name="connsiteY19" fmla="*/ 953839 h 1951621"/>
                <a:gd name="connsiteX20" fmla="*/ 298970 w 1275497"/>
                <a:gd name="connsiteY20" fmla="*/ 34407 h 1951621"/>
                <a:gd name="connsiteX21" fmla="*/ 299580 w 1275497"/>
                <a:gd name="connsiteY21" fmla="*/ 32622 h 1951621"/>
                <a:gd name="connsiteX22" fmla="*/ 359875 w 1275497"/>
                <a:gd name="connsiteY22" fmla="*/ 17118 h 1951621"/>
                <a:gd name="connsiteX23" fmla="*/ 465971 w 1275497"/>
                <a:gd name="connsiteY23" fmla="*/ 926 h 195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5497" h="1951621">
                  <a:moveTo>
                    <a:pt x="484313" y="0"/>
                  </a:moveTo>
                  <a:lnTo>
                    <a:pt x="494786" y="19389"/>
                  </a:lnTo>
                  <a:cubicBezTo>
                    <a:pt x="518405" y="89068"/>
                    <a:pt x="449422" y="285225"/>
                    <a:pt x="440686" y="452492"/>
                  </a:cubicBezTo>
                  <a:cubicBezTo>
                    <a:pt x="431951" y="619759"/>
                    <a:pt x="436096" y="883837"/>
                    <a:pt x="442373" y="1022995"/>
                  </a:cubicBezTo>
                  <a:cubicBezTo>
                    <a:pt x="465999" y="1183362"/>
                    <a:pt x="499071" y="1298246"/>
                    <a:pt x="552432" y="1393525"/>
                  </a:cubicBezTo>
                  <a:cubicBezTo>
                    <a:pt x="605793" y="1488805"/>
                    <a:pt x="705844" y="1547029"/>
                    <a:pt x="762538" y="1594668"/>
                  </a:cubicBezTo>
                  <a:cubicBezTo>
                    <a:pt x="819233" y="1642308"/>
                    <a:pt x="1025999" y="1682894"/>
                    <a:pt x="1122716" y="1753471"/>
                  </a:cubicBezTo>
                  <a:cubicBezTo>
                    <a:pt x="1195253" y="1806405"/>
                    <a:pt x="1236569" y="1823325"/>
                    <a:pt x="1261839" y="1849319"/>
                  </a:cubicBezTo>
                  <a:lnTo>
                    <a:pt x="1275497" y="1869782"/>
                  </a:lnTo>
                  <a:lnTo>
                    <a:pt x="1254914" y="1888488"/>
                  </a:lnTo>
                  <a:cubicBezTo>
                    <a:pt x="1228528" y="1910265"/>
                    <a:pt x="1201078" y="1930799"/>
                    <a:pt x="1172654" y="1950001"/>
                  </a:cubicBezTo>
                  <a:lnTo>
                    <a:pt x="1169989" y="1951621"/>
                  </a:lnTo>
                  <a:lnTo>
                    <a:pt x="1163138" y="1948631"/>
                  </a:lnTo>
                  <a:cubicBezTo>
                    <a:pt x="1128926" y="1927246"/>
                    <a:pt x="1093956" y="1889769"/>
                    <a:pt x="1012664" y="1848745"/>
                  </a:cubicBezTo>
                  <a:cubicBezTo>
                    <a:pt x="904275" y="1794047"/>
                    <a:pt x="530749" y="1640539"/>
                    <a:pt x="472388" y="1626424"/>
                  </a:cubicBezTo>
                  <a:cubicBezTo>
                    <a:pt x="414027" y="1612309"/>
                    <a:pt x="355826" y="1783640"/>
                    <a:pt x="345821" y="1778345"/>
                  </a:cubicBezTo>
                  <a:cubicBezTo>
                    <a:pt x="335816" y="1773053"/>
                    <a:pt x="25496" y="1933440"/>
                    <a:pt x="2151" y="1933438"/>
                  </a:cubicBezTo>
                  <a:cubicBezTo>
                    <a:pt x="-21194" y="1933435"/>
                    <a:pt x="152226" y="1824038"/>
                    <a:pt x="192247" y="1764050"/>
                  </a:cubicBezTo>
                  <a:cubicBezTo>
                    <a:pt x="232267" y="1704062"/>
                    <a:pt x="390322" y="1587881"/>
                    <a:pt x="341845" y="1409993"/>
                  </a:cubicBezTo>
                  <a:cubicBezTo>
                    <a:pt x="347367" y="1160683"/>
                    <a:pt x="322525" y="1192626"/>
                    <a:pt x="306379" y="953839"/>
                  </a:cubicBezTo>
                  <a:cubicBezTo>
                    <a:pt x="317232" y="115106"/>
                    <a:pt x="267569" y="190149"/>
                    <a:pt x="298970" y="34407"/>
                  </a:cubicBezTo>
                  <a:lnTo>
                    <a:pt x="299580" y="32622"/>
                  </a:lnTo>
                  <a:lnTo>
                    <a:pt x="359875" y="17118"/>
                  </a:lnTo>
                  <a:cubicBezTo>
                    <a:pt x="394654" y="10001"/>
                    <a:pt x="430050" y="4574"/>
                    <a:pt x="465971" y="926"/>
                  </a:cubicBezTo>
                  <a:close/>
                </a:path>
              </a:pathLst>
            </a:custGeom>
            <a:solidFill>
              <a:srgbClr val="FFF2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7" name="Freeform 176"/>
            <p:cNvSpPr/>
            <p:nvPr/>
          </p:nvSpPr>
          <p:spPr>
            <a:xfrm>
              <a:off x="7853053" y="43663"/>
              <a:ext cx="1044186" cy="1873926"/>
            </a:xfrm>
            <a:custGeom>
              <a:avLst/>
              <a:gdLst>
                <a:gd name="connsiteX0" fmla="*/ 1044186 w 1044186"/>
                <a:gd name="connsiteY0" fmla="*/ 1948754 h 1948754"/>
                <a:gd name="connsiteX1" fmla="*/ 867205 w 1044186"/>
                <a:gd name="connsiteY1" fmla="*/ 1836667 h 1948754"/>
                <a:gd name="connsiteX2" fmla="*/ 548640 w 1044186"/>
                <a:gd name="connsiteY2" fmla="*/ 1695082 h 1948754"/>
                <a:gd name="connsiteX3" fmla="*/ 283169 w 1044186"/>
                <a:gd name="connsiteY3" fmla="*/ 1435510 h 1948754"/>
                <a:gd name="connsiteX4" fmla="*/ 194679 w 1044186"/>
                <a:gd name="connsiteY4" fmla="*/ 692192 h 1948754"/>
                <a:gd name="connsiteX5" fmla="*/ 277270 w 1044186"/>
                <a:gd name="connsiteY5" fmla="*/ 119954 h 1948754"/>
                <a:gd name="connsiteX6" fmla="*/ 200578 w 1044186"/>
                <a:gd name="connsiteY6" fmla="*/ 37363 h 1948754"/>
                <a:gd name="connsiteX7" fmla="*/ 159283 w 1044186"/>
                <a:gd name="connsiteY7" fmla="*/ 586003 h 1948754"/>
                <a:gd name="connsiteX8" fmla="*/ 194679 w 1044186"/>
                <a:gd name="connsiteY8" fmla="*/ 1299825 h 1948754"/>
                <a:gd name="connsiteX9" fmla="*/ 224176 w 1044186"/>
                <a:gd name="connsiteY9" fmla="*/ 1582994 h 1948754"/>
                <a:gd name="connsiteX10" fmla="*/ 94390 w 1044186"/>
                <a:gd name="connsiteY10" fmla="*/ 1789472 h 1948754"/>
                <a:gd name="connsiteX11" fmla="*/ 0 w 1044186"/>
                <a:gd name="connsiteY11" fmla="*/ 1877962 h 1948754"/>
                <a:gd name="connsiteX0" fmla="*/ 1044186 w 1044186"/>
                <a:gd name="connsiteY0" fmla="*/ 1873926 h 1873926"/>
                <a:gd name="connsiteX1" fmla="*/ 867205 w 1044186"/>
                <a:gd name="connsiteY1" fmla="*/ 1761839 h 1873926"/>
                <a:gd name="connsiteX2" fmla="*/ 548640 w 1044186"/>
                <a:gd name="connsiteY2" fmla="*/ 1620254 h 1873926"/>
                <a:gd name="connsiteX3" fmla="*/ 283169 w 1044186"/>
                <a:gd name="connsiteY3" fmla="*/ 1360682 h 1873926"/>
                <a:gd name="connsiteX4" fmla="*/ 194679 w 1044186"/>
                <a:gd name="connsiteY4" fmla="*/ 617364 h 1873926"/>
                <a:gd name="connsiteX5" fmla="*/ 277270 w 1044186"/>
                <a:gd name="connsiteY5" fmla="*/ 45126 h 1873926"/>
                <a:gd name="connsiteX6" fmla="*/ 200578 w 1044186"/>
                <a:gd name="connsiteY6" fmla="*/ 89535 h 1873926"/>
                <a:gd name="connsiteX7" fmla="*/ 159283 w 1044186"/>
                <a:gd name="connsiteY7" fmla="*/ 511175 h 1873926"/>
                <a:gd name="connsiteX8" fmla="*/ 194679 w 1044186"/>
                <a:gd name="connsiteY8" fmla="*/ 1224997 h 1873926"/>
                <a:gd name="connsiteX9" fmla="*/ 224176 w 1044186"/>
                <a:gd name="connsiteY9" fmla="*/ 1508166 h 1873926"/>
                <a:gd name="connsiteX10" fmla="*/ 94390 w 1044186"/>
                <a:gd name="connsiteY10" fmla="*/ 1714644 h 1873926"/>
                <a:gd name="connsiteX11" fmla="*/ 0 w 1044186"/>
                <a:gd name="connsiteY11" fmla="*/ 1803134 h 187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4186" h="1873926">
                  <a:moveTo>
                    <a:pt x="1044186" y="1873926"/>
                  </a:moveTo>
                  <a:cubicBezTo>
                    <a:pt x="996991" y="1839022"/>
                    <a:pt x="949796" y="1804118"/>
                    <a:pt x="867205" y="1761839"/>
                  </a:cubicBezTo>
                  <a:cubicBezTo>
                    <a:pt x="784614" y="1719560"/>
                    <a:pt x="645979" y="1687113"/>
                    <a:pt x="548640" y="1620254"/>
                  </a:cubicBezTo>
                  <a:cubicBezTo>
                    <a:pt x="451301" y="1553395"/>
                    <a:pt x="342162" y="1527830"/>
                    <a:pt x="283169" y="1360682"/>
                  </a:cubicBezTo>
                  <a:cubicBezTo>
                    <a:pt x="224176" y="1193534"/>
                    <a:pt x="195662" y="836623"/>
                    <a:pt x="194679" y="617364"/>
                  </a:cubicBezTo>
                  <a:cubicBezTo>
                    <a:pt x="193696" y="398105"/>
                    <a:pt x="276287" y="133097"/>
                    <a:pt x="277270" y="45126"/>
                  </a:cubicBezTo>
                  <a:cubicBezTo>
                    <a:pt x="278253" y="-42845"/>
                    <a:pt x="220242" y="11860"/>
                    <a:pt x="200578" y="89535"/>
                  </a:cubicBezTo>
                  <a:cubicBezTo>
                    <a:pt x="180914" y="167210"/>
                    <a:pt x="160266" y="321931"/>
                    <a:pt x="159283" y="511175"/>
                  </a:cubicBezTo>
                  <a:cubicBezTo>
                    <a:pt x="158300" y="700419"/>
                    <a:pt x="183864" y="1058832"/>
                    <a:pt x="194679" y="1224997"/>
                  </a:cubicBezTo>
                  <a:cubicBezTo>
                    <a:pt x="205494" y="1391162"/>
                    <a:pt x="240891" y="1426558"/>
                    <a:pt x="224176" y="1508166"/>
                  </a:cubicBezTo>
                  <a:cubicBezTo>
                    <a:pt x="207461" y="1589774"/>
                    <a:pt x="131753" y="1665483"/>
                    <a:pt x="94390" y="1714644"/>
                  </a:cubicBezTo>
                  <a:cubicBezTo>
                    <a:pt x="57027" y="1763805"/>
                    <a:pt x="0" y="1803134"/>
                    <a:pt x="0" y="1803134"/>
                  </a:cubicBezTo>
                </a:path>
              </a:pathLst>
            </a:custGeom>
            <a:no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9330592" y="4089564"/>
            <a:ext cx="2137082" cy="2137082"/>
            <a:chOff x="9568088" y="3825201"/>
            <a:chExt cx="2137082" cy="2137082"/>
          </a:xfrm>
        </p:grpSpPr>
        <p:sp>
          <p:nvSpPr>
            <p:cNvPr id="259" name="Freeform 258"/>
            <p:cNvSpPr/>
            <p:nvPr/>
          </p:nvSpPr>
          <p:spPr>
            <a:xfrm>
              <a:off x="9568088" y="4162732"/>
              <a:ext cx="2137082" cy="1799551"/>
            </a:xfrm>
            <a:custGeom>
              <a:avLst/>
              <a:gdLst>
                <a:gd name="connsiteX0" fmla="*/ 290645 w 2137082"/>
                <a:gd name="connsiteY0" fmla="*/ 0 h 1799551"/>
                <a:gd name="connsiteX1" fmla="*/ 308213 w 2137082"/>
                <a:gd name="connsiteY1" fmla="*/ 9023 h 1799551"/>
                <a:gd name="connsiteX2" fmla="*/ 396183 w 2137082"/>
                <a:gd name="connsiteY2" fmla="*/ 59646 h 1799551"/>
                <a:gd name="connsiteX3" fmla="*/ 449971 w 2137082"/>
                <a:gd name="connsiteY3" fmla="*/ 113434 h 1799551"/>
                <a:gd name="connsiteX4" fmla="*/ 651677 w 2137082"/>
                <a:gd name="connsiteY4" fmla="*/ 113434 h 1799551"/>
                <a:gd name="connsiteX5" fmla="*/ 974407 w 2137082"/>
                <a:gd name="connsiteY5" fmla="*/ 113434 h 1799551"/>
                <a:gd name="connsiteX6" fmla="*/ 1014748 w 2137082"/>
                <a:gd name="connsiteY6" fmla="*/ 46199 h 1799551"/>
                <a:gd name="connsiteX7" fmla="*/ 1216454 w 2137082"/>
                <a:gd name="connsiteY7" fmla="*/ 86540 h 1799551"/>
                <a:gd name="connsiteX8" fmla="*/ 1579524 w 2137082"/>
                <a:gd name="connsiteY8" fmla="*/ 99987 h 1799551"/>
                <a:gd name="connsiteX9" fmla="*/ 1727442 w 2137082"/>
                <a:gd name="connsiteY9" fmla="*/ 194116 h 1799551"/>
                <a:gd name="connsiteX10" fmla="*/ 1902254 w 2137082"/>
                <a:gd name="connsiteY10" fmla="*/ 167222 h 1799551"/>
                <a:gd name="connsiteX11" fmla="*/ 1957723 w 2137082"/>
                <a:gd name="connsiteY11" fmla="*/ 152515 h 1799551"/>
                <a:gd name="connsiteX12" fmla="*/ 1964272 w 2137082"/>
                <a:gd name="connsiteY12" fmla="*/ 149512 h 1799551"/>
                <a:gd name="connsiteX13" fmla="*/ 2008115 w 2137082"/>
                <a:gd name="connsiteY13" fmla="*/ 221680 h 1799551"/>
                <a:gd name="connsiteX14" fmla="*/ 2137082 w 2137082"/>
                <a:gd name="connsiteY14" fmla="*/ 731010 h 1799551"/>
                <a:gd name="connsiteX15" fmla="*/ 1068541 w 2137082"/>
                <a:gd name="connsiteY15" fmla="*/ 1799551 h 1799551"/>
                <a:gd name="connsiteX16" fmla="*/ 0 w 2137082"/>
                <a:gd name="connsiteY16" fmla="*/ 731010 h 1799551"/>
                <a:gd name="connsiteX17" fmla="*/ 244003 w 2137082"/>
                <a:gd name="connsiteY17" fmla="*/ 51319 h 179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7082" h="1799551">
                  <a:moveTo>
                    <a:pt x="290645" y="0"/>
                  </a:moveTo>
                  <a:lnTo>
                    <a:pt x="308213" y="9023"/>
                  </a:lnTo>
                  <a:cubicBezTo>
                    <a:pt x="344076" y="30546"/>
                    <a:pt x="375172" y="56284"/>
                    <a:pt x="396183" y="59646"/>
                  </a:cubicBezTo>
                  <a:cubicBezTo>
                    <a:pt x="452212" y="68611"/>
                    <a:pt x="407389" y="104469"/>
                    <a:pt x="449971" y="113434"/>
                  </a:cubicBezTo>
                  <a:cubicBezTo>
                    <a:pt x="492553" y="122399"/>
                    <a:pt x="651677" y="113434"/>
                    <a:pt x="651677" y="113434"/>
                  </a:cubicBezTo>
                  <a:cubicBezTo>
                    <a:pt x="739083" y="113434"/>
                    <a:pt x="913895" y="124640"/>
                    <a:pt x="974407" y="113434"/>
                  </a:cubicBezTo>
                  <a:cubicBezTo>
                    <a:pt x="1034919" y="102228"/>
                    <a:pt x="974407" y="50681"/>
                    <a:pt x="1014748" y="46199"/>
                  </a:cubicBezTo>
                  <a:cubicBezTo>
                    <a:pt x="1055089" y="41717"/>
                    <a:pt x="1122325" y="77575"/>
                    <a:pt x="1216454" y="86540"/>
                  </a:cubicBezTo>
                  <a:cubicBezTo>
                    <a:pt x="1310583" y="95505"/>
                    <a:pt x="1494359" y="82058"/>
                    <a:pt x="1579524" y="99987"/>
                  </a:cubicBezTo>
                  <a:cubicBezTo>
                    <a:pt x="1664689" y="117916"/>
                    <a:pt x="1673654" y="182910"/>
                    <a:pt x="1727442" y="194116"/>
                  </a:cubicBezTo>
                  <a:cubicBezTo>
                    <a:pt x="1781230" y="205322"/>
                    <a:pt x="1832778" y="160498"/>
                    <a:pt x="1902254" y="167222"/>
                  </a:cubicBezTo>
                  <a:cubicBezTo>
                    <a:pt x="1919623" y="168903"/>
                    <a:pt x="1938253" y="161479"/>
                    <a:pt x="1957723" y="152515"/>
                  </a:cubicBezTo>
                  <a:lnTo>
                    <a:pt x="1964272" y="149512"/>
                  </a:lnTo>
                  <a:lnTo>
                    <a:pt x="2008115" y="221680"/>
                  </a:lnTo>
                  <a:cubicBezTo>
                    <a:pt x="2090363" y="373085"/>
                    <a:pt x="2137082" y="546592"/>
                    <a:pt x="2137082" y="731010"/>
                  </a:cubicBezTo>
                  <a:cubicBezTo>
                    <a:pt x="2137082" y="1321149"/>
                    <a:pt x="1658680" y="1799551"/>
                    <a:pt x="1068541" y="1799551"/>
                  </a:cubicBezTo>
                  <a:cubicBezTo>
                    <a:pt x="478402" y="1799551"/>
                    <a:pt x="0" y="1321149"/>
                    <a:pt x="0" y="731010"/>
                  </a:cubicBezTo>
                  <a:cubicBezTo>
                    <a:pt x="0" y="472824"/>
                    <a:pt x="91569" y="236026"/>
                    <a:pt x="244003" y="51319"/>
                  </a:cubicBezTo>
                  <a:close/>
                </a:path>
              </a:pathLst>
            </a:custGeom>
            <a:solidFill>
              <a:srgbClr val="996633"/>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9568089" y="3825201"/>
              <a:ext cx="2137081" cy="2137081"/>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255"/>
            <p:cNvSpPr/>
            <p:nvPr/>
          </p:nvSpPr>
          <p:spPr>
            <a:xfrm>
              <a:off x="9945336" y="3873706"/>
              <a:ext cx="1382588" cy="1743065"/>
            </a:xfrm>
            <a:custGeom>
              <a:avLst/>
              <a:gdLst>
                <a:gd name="connsiteX0" fmla="*/ 355939 w 1382588"/>
                <a:gd name="connsiteY0" fmla="*/ 0 h 1743065"/>
                <a:gd name="connsiteX1" fmla="*/ 356060 w 1382588"/>
                <a:gd name="connsiteY1" fmla="*/ 1814 h 1743065"/>
                <a:gd name="connsiteX2" fmla="*/ 356557 w 1382588"/>
                <a:gd name="connsiteY2" fmla="*/ 517460 h 1743065"/>
                <a:gd name="connsiteX3" fmla="*/ 445266 w 1382588"/>
                <a:gd name="connsiteY3" fmla="*/ 799704 h 1743065"/>
                <a:gd name="connsiteX4" fmla="*/ 614613 w 1382588"/>
                <a:gd name="connsiteY4" fmla="*/ 952920 h 1743065"/>
                <a:gd name="connsiteX5" fmla="*/ 904919 w 1382588"/>
                <a:gd name="connsiteY5" fmla="*/ 1073885 h 1743065"/>
                <a:gd name="connsiteX6" fmla="*/ 1066206 w 1382588"/>
                <a:gd name="connsiteY6" fmla="*/ 1202913 h 1743065"/>
                <a:gd name="connsiteX7" fmla="*/ 1380709 w 1382588"/>
                <a:gd name="connsiteY7" fmla="*/ 1154527 h 1743065"/>
                <a:gd name="connsiteX8" fmla="*/ 1195236 w 1382588"/>
                <a:gd name="connsiteY8" fmla="*/ 1251299 h 1743065"/>
                <a:gd name="connsiteX9" fmla="*/ 1154913 w 1382588"/>
                <a:gd name="connsiteY9" fmla="*/ 1315806 h 1743065"/>
                <a:gd name="connsiteX10" fmla="*/ 1175841 w 1382588"/>
                <a:gd name="connsiteY10" fmla="*/ 1743049 h 1743065"/>
                <a:gd name="connsiteX11" fmla="*/ 1009756 w 1382588"/>
                <a:gd name="connsiteY11" fmla="*/ 1299679 h 1743065"/>
                <a:gd name="connsiteX12" fmla="*/ 816217 w 1382588"/>
                <a:gd name="connsiteY12" fmla="*/ 1146458 h 1743065"/>
                <a:gd name="connsiteX13" fmla="*/ 380750 w 1382588"/>
                <a:gd name="connsiteY13" fmla="*/ 977109 h 1743065"/>
                <a:gd name="connsiteX14" fmla="*/ 267855 w 1382588"/>
                <a:gd name="connsiteY14" fmla="*/ 1081952 h 1743065"/>
                <a:gd name="connsiteX15" fmla="*/ 1735 w 1382588"/>
                <a:gd name="connsiteY15" fmla="*/ 1210971 h 1743065"/>
                <a:gd name="connsiteX16" fmla="*/ 154953 w 1382588"/>
                <a:gd name="connsiteY16" fmla="*/ 1081944 h 1743065"/>
                <a:gd name="connsiteX17" fmla="*/ 308174 w 1382588"/>
                <a:gd name="connsiteY17" fmla="*/ 888413 h 1743065"/>
                <a:gd name="connsiteX18" fmla="*/ 246945 w 1382588"/>
                <a:gd name="connsiteY18" fmla="*/ 464781 h 1743065"/>
                <a:gd name="connsiteX19" fmla="*/ 223198 w 1382588"/>
                <a:gd name="connsiteY19" fmla="*/ 124116 h 1743065"/>
                <a:gd name="connsiteX20" fmla="*/ 213409 w 1382588"/>
                <a:gd name="connsiteY20" fmla="*/ 73850 h 1743065"/>
                <a:gd name="connsiteX21" fmla="*/ 258434 w 1382588"/>
                <a:gd name="connsiteY21" fmla="*/ 46496 h 1743065"/>
                <a:gd name="connsiteX22" fmla="*/ 351840 w 1382588"/>
                <a:gd name="connsiteY22" fmla="*/ 1500 h 17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2588" h="1743065">
                  <a:moveTo>
                    <a:pt x="355939" y="0"/>
                  </a:moveTo>
                  <a:lnTo>
                    <a:pt x="356060" y="1814"/>
                  </a:lnTo>
                  <a:cubicBezTo>
                    <a:pt x="363273" y="175525"/>
                    <a:pt x="352763" y="437959"/>
                    <a:pt x="356557" y="517460"/>
                  </a:cubicBezTo>
                  <a:cubicBezTo>
                    <a:pt x="375600" y="639616"/>
                    <a:pt x="402257" y="727126"/>
                    <a:pt x="445266" y="799704"/>
                  </a:cubicBezTo>
                  <a:cubicBezTo>
                    <a:pt x="488275" y="872281"/>
                    <a:pt x="568917" y="916632"/>
                    <a:pt x="614613" y="952920"/>
                  </a:cubicBezTo>
                  <a:cubicBezTo>
                    <a:pt x="660310" y="989209"/>
                    <a:pt x="826965" y="1020124"/>
                    <a:pt x="904919" y="1073885"/>
                  </a:cubicBezTo>
                  <a:cubicBezTo>
                    <a:pt x="982874" y="1127646"/>
                    <a:pt x="986908" y="1189474"/>
                    <a:pt x="1066206" y="1202913"/>
                  </a:cubicBezTo>
                  <a:cubicBezTo>
                    <a:pt x="1145504" y="1216352"/>
                    <a:pt x="1359205" y="1146462"/>
                    <a:pt x="1380709" y="1154527"/>
                  </a:cubicBezTo>
                  <a:cubicBezTo>
                    <a:pt x="1402214" y="1162591"/>
                    <a:pt x="1232869" y="1224418"/>
                    <a:pt x="1195236" y="1251299"/>
                  </a:cubicBezTo>
                  <a:cubicBezTo>
                    <a:pt x="1157603" y="1278179"/>
                    <a:pt x="1124545" y="1221751"/>
                    <a:pt x="1154913" y="1315806"/>
                  </a:cubicBezTo>
                  <a:cubicBezTo>
                    <a:pt x="1185280" y="1409860"/>
                    <a:pt x="1200034" y="1745737"/>
                    <a:pt x="1175841" y="1743049"/>
                  </a:cubicBezTo>
                  <a:cubicBezTo>
                    <a:pt x="1151649" y="1740362"/>
                    <a:pt x="1044158" y="1325190"/>
                    <a:pt x="1009756" y="1299679"/>
                  </a:cubicBezTo>
                  <a:cubicBezTo>
                    <a:pt x="975355" y="1274168"/>
                    <a:pt x="903579" y="1188124"/>
                    <a:pt x="816217" y="1146458"/>
                  </a:cubicBezTo>
                  <a:cubicBezTo>
                    <a:pt x="728854" y="1104793"/>
                    <a:pt x="427789" y="987861"/>
                    <a:pt x="380750" y="977109"/>
                  </a:cubicBezTo>
                  <a:cubicBezTo>
                    <a:pt x="333711" y="966357"/>
                    <a:pt x="275919" y="1085985"/>
                    <a:pt x="267855" y="1081952"/>
                  </a:cubicBezTo>
                  <a:cubicBezTo>
                    <a:pt x="259790" y="1077921"/>
                    <a:pt x="20551" y="1210973"/>
                    <a:pt x="1735" y="1210971"/>
                  </a:cubicBezTo>
                  <a:cubicBezTo>
                    <a:pt x="-17082" y="1210969"/>
                    <a:pt x="122696" y="1127638"/>
                    <a:pt x="154953" y="1081944"/>
                  </a:cubicBezTo>
                  <a:cubicBezTo>
                    <a:pt x="187210" y="1036249"/>
                    <a:pt x="292842" y="991275"/>
                    <a:pt x="308174" y="888413"/>
                  </a:cubicBezTo>
                  <a:cubicBezTo>
                    <a:pt x="323505" y="785552"/>
                    <a:pt x="240313" y="851590"/>
                    <a:pt x="246945" y="464781"/>
                  </a:cubicBezTo>
                  <a:cubicBezTo>
                    <a:pt x="249432" y="319727"/>
                    <a:pt x="237834" y="209938"/>
                    <a:pt x="223198" y="124116"/>
                  </a:cubicBezTo>
                  <a:lnTo>
                    <a:pt x="213409" y="73850"/>
                  </a:lnTo>
                  <a:lnTo>
                    <a:pt x="258434" y="46496"/>
                  </a:lnTo>
                  <a:cubicBezTo>
                    <a:pt x="288715" y="30047"/>
                    <a:pt x="319880" y="15018"/>
                    <a:pt x="351840" y="1500"/>
                  </a:cubicBezTo>
                  <a:close/>
                </a:path>
              </a:pathLst>
            </a:custGeom>
            <a:solidFill>
              <a:srgbClr val="FFF2CC"/>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68"/>
            <p:cNvSpPr/>
            <p:nvPr/>
          </p:nvSpPr>
          <p:spPr>
            <a:xfrm>
              <a:off x="10118431" y="3907552"/>
              <a:ext cx="980711" cy="1576534"/>
            </a:xfrm>
            <a:custGeom>
              <a:avLst/>
              <a:gdLst>
                <a:gd name="connsiteX0" fmla="*/ 980711 w 980711"/>
                <a:gd name="connsiteY0" fmla="*/ 1808852 h 1808852"/>
                <a:gd name="connsiteX1" fmla="*/ 924870 w 980711"/>
                <a:gd name="connsiteY1" fmla="*/ 1522666 h 1808852"/>
                <a:gd name="connsiteX2" fmla="*/ 764327 w 980711"/>
                <a:gd name="connsiteY2" fmla="*/ 1365613 h 1808852"/>
                <a:gd name="connsiteX3" fmla="*/ 547942 w 980711"/>
                <a:gd name="connsiteY3" fmla="*/ 1257420 h 1808852"/>
                <a:gd name="connsiteX4" fmla="*/ 261756 w 980711"/>
                <a:gd name="connsiteY4" fmla="*/ 1128288 h 1808852"/>
                <a:gd name="connsiteX5" fmla="*/ 122153 w 980711"/>
                <a:gd name="connsiteY5" fmla="*/ 859552 h 1808852"/>
                <a:gd name="connsiteX6" fmla="*/ 115173 w 980711"/>
                <a:gd name="connsiteY6" fmla="*/ 412822 h 1808852"/>
                <a:gd name="connsiteX7" fmla="*/ 45371 w 980711"/>
                <a:gd name="connsiteY7" fmla="*/ 39384 h 1808852"/>
                <a:gd name="connsiteX8" fmla="*/ 90742 w 980711"/>
                <a:gd name="connsiteY8" fmla="*/ 35894 h 1808852"/>
                <a:gd name="connsiteX9" fmla="*/ 139603 w 980711"/>
                <a:gd name="connsiteY9" fmla="*/ 259259 h 1808852"/>
                <a:gd name="connsiteX10" fmla="*/ 139603 w 980711"/>
                <a:gd name="connsiteY10" fmla="*/ 712968 h 1808852"/>
                <a:gd name="connsiteX11" fmla="*/ 174504 w 980711"/>
                <a:gd name="connsiteY11" fmla="*/ 915393 h 1808852"/>
                <a:gd name="connsiteX12" fmla="*/ 202424 w 980711"/>
                <a:gd name="connsiteY12" fmla="*/ 1100367 h 1808852"/>
                <a:gd name="connsiteX13" fmla="*/ 80272 w 980711"/>
                <a:gd name="connsiteY13" fmla="*/ 1226010 h 1808852"/>
                <a:gd name="connsiteX14" fmla="*/ 0 w 980711"/>
                <a:gd name="connsiteY14" fmla="*/ 1299301 h 1808852"/>
                <a:gd name="connsiteX0" fmla="*/ 980711 w 980711"/>
                <a:gd name="connsiteY0" fmla="*/ 1770887 h 1770887"/>
                <a:gd name="connsiteX1" fmla="*/ 924870 w 980711"/>
                <a:gd name="connsiteY1" fmla="*/ 1484701 h 1770887"/>
                <a:gd name="connsiteX2" fmla="*/ 764327 w 980711"/>
                <a:gd name="connsiteY2" fmla="*/ 1327648 h 1770887"/>
                <a:gd name="connsiteX3" fmla="*/ 547942 w 980711"/>
                <a:gd name="connsiteY3" fmla="*/ 1219455 h 1770887"/>
                <a:gd name="connsiteX4" fmla="*/ 261756 w 980711"/>
                <a:gd name="connsiteY4" fmla="*/ 1090323 h 1770887"/>
                <a:gd name="connsiteX5" fmla="*/ 122153 w 980711"/>
                <a:gd name="connsiteY5" fmla="*/ 821587 h 1770887"/>
                <a:gd name="connsiteX6" fmla="*/ 115173 w 980711"/>
                <a:gd name="connsiteY6" fmla="*/ 374857 h 1770887"/>
                <a:gd name="connsiteX7" fmla="*/ 45371 w 980711"/>
                <a:gd name="connsiteY7" fmla="*/ 1419 h 1770887"/>
                <a:gd name="connsiteX8" fmla="*/ 132071 w 980711"/>
                <a:gd name="connsiteY8" fmla="*/ 245902 h 1770887"/>
                <a:gd name="connsiteX9" fmla="*/ 139603 w 980711"/>
                <a:gd name="connsiteY9" fmla="*/ 221294 h 1770887"/>
                <a:gd name="connsiteX10" fmla="*/ 139603 w 980711"/>
                <a:gd name="connsiteY10" fmla="*/ 675003 h 1770887"/>
                <a:gd name="connsiteX11" fmla="*/ 174504 w 980711"/>
                <a:gd name="connsiteY11" fmla="*/ 877428 h 1770887"/>
                <a:gd name="connsiteX12" fmla="*/ 202424 w 980711"/>
                <a:gd name="connsiteY12" fmla="*/ 1062402 h 1770887"/>
                <a:gd name="connsiteX13" fmla="*/ 80272 w 980711"/>
                <a:gd name="connsiteY13" fmla="*/ 1188045 h 1770887"/>
                <a:gd name="connsiteX14" fmla="*/ 0 w 980711"/>
                <a:gd name="connsiteY14" fmla="*/ 1261336 h 1770887"/>
                <a:gd name="connsiteX0" fmla="*/ 980711 w 980711"/>
                <a:gd name="connsiteY0" fmla="*/ 1576534 h 1576534"/>
                <a:gd name="connsiteX1" fmla="*/ 924870 w 980711"/>
                <a:gd name="connsiteY1" fmla="*/ 1290348 h 1576534"/>
                <a:gd name="connsiteX2" fmla="*/ 764327 w 980711"/>
                <a:gd name="connsiteY2" fmla="*/ 1133295 h 1576534"/>
                <a:gd name="connsiteX3" fmla="*/ 547942 w 980711"/>
                <a:gd name="connsiteY3" fmla="*/ 1025102 h 1576534"/>
                <a:gd name="connsiteX4" fmla="*/ 261756 w 980711"/>
                <a:gd name="connsiteY4" fmla="*/ 895970 h 1576534"/>
                <a:gd name="connsiteX5" fmla="*/ 122153 w 980711"/>
                <a:gd name="connsiteY5" fmla="*/ 627234 h 1576534"/>
                <a:gd name="connsiteX6" fmla="*/ 115173 w 980711"/>
                <a:gd name="connsiteY6" fmla="*/ 180504 h 1576534"/>
                <a:gd name="connsiteX7" fmla="*/ 91866 w 980711"/>
                <a:gd name="connsiteY7" fmla="*/ 44707 h 1576534"/>
                <a:gd name="connsiteX8" fmla="*/ 132071 w 980711"/>
                <a:gd name="connsiteY8" fmla="*/ 51549 h 1576534"/>
                <a:gd name="connsiteX9" fmla="*/ 139603 w 980711"/>
                <a:gd name="connsiteY9" fmla="*/ 26941 h 1576534"/>
                <a:gd name="connsiteX10" fmla="*/ 139603 w 980711"/>
                <a:gd name="connsiteY10" fmla="*/ 480650 h 1576534"/>
                <a:gd name="connsiteX11" fmla="*/ 174504 w 980711"/>
                <a:gd name="connsiteY11" fmla="*/ 683075 h 1576534"/>
                <a:gd name="connsiteX12" fmla="*/ 202424 w 980711"/>
                <a:gd name="connsiteY12" fmla="*/ 868049 h 1576534"/>
                <a:gd name="connsiteX13" fmla="*/ 80272 w 980711"/>
                <a:gd name="connsiteY13" fmla="*/ 993692 h 1576534"/>
                <a:gd name="connsiteX14" fmla="*/ 0 w 980711"/>
                <a:gd name="connsiteY14" fmla="*/ 1066983 h 157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0711" h="1576534">
                  <a:moveTo>
                    <a:pt x="980711" y="1576534"/>
                  </a:moveTo>
                  <a:cubicBezTo>
                    <a:pt x="970822" y="1470377"/>
                    <a:pt x="960934" y="1364221"/>
                    <a:pt x="924870" y="1290348"/>
                  </a:cubicBezTo>
                  <a:cubicBezTo>
                    <a:pt x="888806" y="1216475"/>
                    <a:pt x="827148" y="1177503"/>
                    <a:pt x="764327" y="1133295"/>
                  </a:cubicBezTo>
                  <a:cubicBezTo>
                    <a:pt x="701506" y="1089087"/>
                    <a:pt x="631704" y="1064656"/>
                    <a:pt x="547942" y="1025102"/>
                  </a:cubicBezTo>
                  <a:cubicBezTo>
                    <a:pt x="464180" y="985548"/>
                    <a:pt x="332721" y="962281"/>
                    <a:pt x="261756" y="895970"/>
                  </a:cubicBezTo>
                  <a:cubicBezTo>
                    <a:pt x="190791" y="829659"/>
                    <a:pt x="146583" y="746478"/>
                    <a:pt x="122153" y="627234"/>
                  </a:cubicBezTo>
                  <a:cubicBezTo>
                    <a:pt x="97722" y="507990"/>
                    <a:pt x="120221" y="277592"/>
                    <a:pt x="115173" y="180504"/>
                  </a:cubicBezTo>
                  <a:cubicBezTo>
                    <a:pt x="110125" y="83416"/>
                    <a:pt x="89050" y="66199"/>
                    <a:pt x="91866" y="44707"/>
                  </a:cubicBezTo>
                  <a:cubicBezTo>
                    <a:pt x="94682" y="23215"/>
                    <a:pt x="124115" y="54510"/>
                    <a:pt x="132071" y="51549"/>
                  </a:cubicBezTo>
                  <a:cubicBezTo>
                    <a:pt x="140027" y="48588"/>
                    <a:pt x="138348" y="-44576"/>
                    <a:pt x="139603" y="26941"/>
                  </a:cubicBezTo>
                  <a:cubicBezTo>
                    <a:pt x="140858" y="98458"/>
                    <a:pt x="133786" y="371294"/>
                    <a:pt x="139603" y="480650"/>
                  </a:cubicBezTo>
                  <a:cubicBezTo>
                    <a:pt x="145420" y="590006"/>
                    <a:pt x="164034" y="618509"/>
                    <a:pt x="174504" y="683075"/>
                  </a:cubicBezTo>
                  <a:cubicBezTo>
                    <a:pt x="184974" y="747641"/>
                    <a:pt x="218129" y="816279"/>
                    <a:pt x="202424" y="868049"/>
                  </a:cubicBezTo>
                  <a:cubicBezTo>
                    <a:pt x="186719" y="919819"/>
                    <a:pt x="114009" y="960536"/>
                    <a:pt x="80272" y="993692"/>
                  </a:cubicBezTo>
                  <a:cubicBezTo>
                    <a:pt x="46535" y="1026848"/>
                    <a:pt x="0" y="1066983"/>
                    <a:pt x="0" y="1066983"/>
                  </a:cubicBezTo>
                </a:path>
              </a:pathLst>
            </a:custGeom>
            <a:no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043250" y="842589"/>
            <a:ext cx="2137081" cy="2137081"/>
            <a:chOff x="2043250" y="143841"/>
            <a:chExt cx="2137081" cy="2137081"/>
          </a:xfrm>
        </p:grpSpPr>
        <p:sp>
          <p:nvSpPr>
            <p:cNvPr id="188" name="Freeform 187"/>
            <p:cNvSpPr/>
            <p:nvPr/>
          </p:nvSpPr>
          <p:spPr>
            <a:xfrm>
              <a:off x="2334629" y="490780"/>
              <a:ext cx="1587903" cy="1389117"/>
            </a:xfrm>
            <a:custGeom>
              <a:avLst/>
              <a:gdLst>
                <a:gd name="connsiteX0" fmla="*/ 361507 w 361507"/>
                <a:gd name="connsiteY0" fmla="*/ 303028 h 303028"/>
                <a:gd name="connsiteX1" fmla="*/ 180754 w 361507"/>
                <a:gd name="connsiteY1" fmla="*/ 101009 h 303028"/>
                <a:gd name="connsiteX2" fmla="*/ 0 w 361507"/>
                <a:gd name="connsiteY2" fmla="*/ 0 h 303028"/>
                <a:gd name="connsiteX3" fmla="*/ 0 w 361507"/>
                <a:gd name="connsiteY3" fmla="*/ 0 h 303028"/>
              </a:gdLst>
              <a:ahLst/>
              <a:cxnLst>
                <a:cxn ang="0">
                  <a:pos x="connsiteX0" y="connsiteY0"/>
                </a:cxn>
                <a:cxn ang="0">
                  <a:pos x="connsiteX1" y="connsiteY1"/>
                </a:cxn>
                <a:cxn ang="0">
                  <a:pos x="connsiteX2" y="connsiteY2"/>
                </a:cxn>
                <a:cxn ang="0">
                  <a:pos x="connsiteX3" y="connsiteY3"/>
                </a:cxn>
              </a:cxnLst>
              <a:rect l="l" t="t" r="r" b="b"/>
              <a:pathLst>
                <a:path w="361507" h="303028">
                  <a:moveTo>
                    <a:pt x="361507" y="303028"/>
                  </a:moveTo>
                  <a:cubicBezTo>
                    <a:pt x="301256" y="227271"/>
                    <a:pt x="241005" y="151514"/>
                    <a:pt x="180754" y="101009"/>
                  </a:cubicBezTo>
                  <a:cubicBezTo>
                    <a:pt x="120503" y="50504"/>
                    <a:pt x="0" y="0"/>
                    <a:pt x="0" y="0"/>
                  </a:cubicBez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a:off x="3354101" y="1212381"/>
              <a:ext cx="172901" cy="791620"/>
            </a:xfrm>
            <a:custGeom>
              <a:avLst/>
              <a:gdLst>
                <a:gd name="connsiteX0" fmla="*/ 10864 w 53473"/>
                <a:gd name="connsiteY0" fmla="*/ 102 h 244825"/>
                <a:gd name="connsiteX1" fmla="*/ 53394 w 53473"/>
                <a:gd name="connsiteY1" fmla="*/ 69214 h 244825"/>
                <a:gd name="connsiteX2" fmla="*/ 21496 w 53473"/>
                <a:gd name="connsiteY2" fmla="*/ 133009 h 244825"/>
                <a:gd name="connsiteX3" fmla="*/ 21496 w 53473"/>
                <a:gd name="connsiteY3" fmla="*/ 186172 h 244825"/>
                <a:gd name="connsiteX4" fmla="*/ 21496 w 53473"/>
                <a:gd name="connsiteY4" fmla="*/ 244651 h 244825"/>
                <a:gd name="connsiteX5" fmla="*/ 10864 w 53473"/>
                <a:gd name="connsiteY5" fmla="*/ 202121 h 244825"/>
                <a:gd name="connsiteX6" fmla="*/ 231 w 53473"/>
                <a:gd name="connsiteY6" fmla="*/ 143642 h 244825"/>
                <a:gd name="connsiteX7" fmla="*/ 21496 w 53473"/>
                <a:gd name="connsiteY7" fmla="*/ 85163 h 244825"/>
                <a:gd name="connsiteX8" fmla="*/ 10864 w 53473"/>
                <a:gd name="connsiteY8" fmla="*/ 102 h 2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73" h="244825">
                  <a:moveTo>
                    <a:pt x="10864" y="102"/>
                  </a:moveTo>
                  <a:cubicBezTo>
                    <a:pt x="16180" y="-2556"/>
                    <a:pt x="51622" y="47063"/>
                    <a:pt x="53394" y="69214"/>
                  </a:cubicBezTo>
                  <a:cubicBezTo>
                    <a:pt x="55166" y="91365"/>
                    <a:pt x="26812" y="113516"/>
                    <a:pt x="21496" y="133009"/>
                  </a:cubicBezTo>
                  <a:cubicBezTo>
                    <a:pt x="16180" y="152502"/>
                    <a:pt x="21496" y="186172"/>
                    <a:pt x="21496" y="186172"/>
                  </a:cubicBezTo>
                  <a:cubicBezTo>
                    <a:pt x="21496" y="204779"/>
                    <a:pt x="23268" y="241993"/>
                    <a:pt x="21496" y="244651"/>
                  </a:cubicBezTo>
                  <a:cubicBezTo>
                    <a:pt x="19724" y="247309"/>
                    <a:pt x="14408" y="218956"/>
                    <a:pt x="10864" y="202121"/>
                  </a:cubicBezTo>
                  <a:cubicBezTo>
                    <a:pt x="7320" y="185286"/>
                    <a:pt x="-1541" y="163135"/>
                    <a:pt x="231" y="143642"/>
                  </a:cubicBezTo>
                  <a:cubicBezTo>
                    <a:pt x="2003" y="124149"/>
                    <a:pt x="19724" y="103770"/>
                    <a:pt x="21496" y="85163"/>
                  </a:cubicBezTo>
                  <a:cubicBezTo>
                    <a:pt x="23268" y="66556"/>
                    <a:pt x="5548" y="2760"/>
                    <a:pt x="10864" y="102"/>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a:off x="2379850" y="597207"/>
              <a:ext cx="190477" cy="677735"/>
            </a:xfrm>
            <a:custGeom>
              <a:avLst/>
              <a:gdLst>
                <a:gd name="connsiteX0" fmla="*/ 53174 w 58909"/>
                <a:gd name="connsiteY0" fmla="*/ 561 h 209604"/>
                <a:gd name="connsiteX1" fmla="*/ 11 w 58909"/>
                <a:gd name="connsiteY1" fmla="*/ 90937 h 209604"/>
                <a:gd name="connsiteX2" fmla="*/ 47857 w 58909"/>
                <a:gd name="connsiteY2" fmla="*/ 186630 h 209604"/>
                <a:gd name="connsiteX3" fmla="*/ 58490 w 58909"/>
                <a:gd name="connsiteY3" fmla="*/ 207896 h 209604"/>
                <a:gd name="connsiteX4" fmla="*/ 53174 w 58909"/>
                <a:gd name="connsiteY4" fmla="*/ 154733 h 209604"/>
                <a:gd name="connsiteX5" fmla="*/ 21276 w 58909"/>
                <a:gd name="connsiteY5" fmla="*/ 101570 h 209604"/>
                <a:gd name="connsiteX6" fmla="*/ 53174 w 58909"/>
                <a:gd name="connsiteY6" fmla="*/ 53723 h 209604"/>
                <a:gd name="connsiteX7" fmla="*/ 53174 w 58909"/>
                <a:gd name="connsiteY7" fmla="*/ 561 h 20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09" h="209604">
                  <a:moveTo>
                    <a:pt x="53174" y="561"/>
                  </a:moveTo>
                  <a:cubicBezTo>
                    <a:pt x="44313" y="6763"/>
                    <a:pt x="897" y="59926"/>
                    <a:pt x="11" y="90937"/>
                  </a:cubicBezTo>
                  <a:cubicBezTo>
                    <a:pt x="-875" y="121948"/>
                    <a:pt x="47857" y="186630"/>
                    <a:pt x="47857" y="186630"/>
                  </a:cubicBezTo>
                  <a:cubicBezTo>
                    <a:pt x="57603" y="206123"/>
                    <a:pt x="57604" y="213212"/>
                    <a:pt x="58490" y="207896"/>
                  </a:cubicBezTo>
                  <a:cubicBezTo>
                    <a:pt x="59376" y="202580"/>
                    <a:pt x="59376" y="172454"/>
                    <a:pt x="53174" y="154733"/>
                  </a:cubicBezTo>
                  <a:cubicBezTo>
                    <a:pt x="46972" y="137012"/>
                    <a:pt x="21276" y="118405"/>
                    <a:pt x="21276" y="101570"/>
                  </a:cubicBezTo>
                  <a:cubicBezTo>
                    <a:pt x="21276" y="84735"/>
                    <a:pt x="47858" y="66128"/>
                    <a:pt x="53174" y="53723"/>
                  </a:cubicBezTo>
                  <a:cubicBezTo>
                    <a:pt x="58490" y="41318"/>
                    <a:pt x="62035" y="-5641"/>
                    <a:pt x="53174" y="561"/>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rot="20366181">
              <a:off x="2464032" y="687113"/>
              <a:ext cx="309847" cy="606908"/>
            </a:xfrm>
            <a:custGeom>
              <a:avLst/>
              <a:gdLst>
                <a:gd name="connsiteX0" fmla="*/ 95703 w 95827"/>
                <a:gd name="connsiteY0" fmla="*/ 9 h 187700"/>
                <a:gd name="connsiteX1" fmla="*/ 37224 w 95827"/>
                <a:gd name="connsiteY1" fmla="*/ 85070 h 187700"/>
                <a:gd name="connsiteX2" fmla="*/ 58489 w 95827"/>
                <a:gd name="connsiteY2" fmla="*/ 143549 h 187700"/>
                <a:gd name="connsiteX3" fmla="*/ 10 w 95827"/>
                <a:gd name="connsiteY3" fmla="*/ 186079 h 187700"/>
                <a:gd name="connsiteX4" fmla="*/ 63805 w 95827"/>
                <a:gd name="connsiteY4" fmla="*/ 170130 h 187700"/>
                <a:gd name="connsiteX5" fmla="*/ 53173 w 95827"/>
                <a:gd name="connsiteY5" fmla="*/ 90386 h 187700"/>
                <a:gd name="connsiteX6" fmla="*/ 95703 w 95827"/>
                <a:gd name="connsiteY6" fmla="*/ 9 h 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7" h="187700">
                  <a:moveTo>
                    <a:pt x="95703" y="9"/>
                  </a:moveTo>
                  <a:cubicBezTo>
                    <a:pt x="93045" y="-877"/>
                    <a:pt x="43426" y="61147"/>
                    <a:pt x="37224" y="85070"/>
                  </a:cubicBezTo>
                  <a:cubicBezTo>
                    <a:pt x="31022" y="108993"/>
                    <a:pt x="64691" y="126714"/>
                    <a:pt x="58489" y="143549"/>
                  </a:cubicBezTo>
                  <a:cubicBezTo>
                    <a:pt x="52287" y="160384"/>
                    <a:pt x="-876" y="181649"/>
                    <a:pt x="10" y="186079"/>
                  </a:cubicBezTo>
                  <a:cubicBezTo>
                    <a:pt x="896" y="190509"/>
                    <a:pt x="54945" y="186079"/>
                    <a:pt x="63805" y="170130"/>
                  </a:cubicBezTo>
                  <a:cubicBezTo>
                    <a:pt x="72665" y="154181"/>
                    <a:pt x="48743" y="114309"/>
                    <a:pt x="53173" y="90386"/>
                  </a:cubicBezTo>
                  <a:cubicBezTo>
                    <a:pt x="57603" y="66463"/>
                    <a:pt x="98361" y="895"/>
                    <a:pt x="95703" y="9"/>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a:off x="2971971" y="898761"/>
              <a:ext cx="224253" cy="653333"/>
            </a:xfrm>
            <a:custGeom>
              <a:avLst/>
              <a:gdLst>
                <a:gd name="connsiteX0" fmla="*/ 26711 w 69355"/>
                <a:gd name="connsiteY0" fmla="*/ 11 h 202057"/>
                <a:gd name="connsiteX1" fmla="*/ 130 w 69355"/>
                <a:gd name="connsiteY1" fmla="*/ 63806 h 202057"/>
                <a:gd name="connsiteX2" fmla="*/ 16079 w 69355"/>
                <a:gd name="connsiteY2" fmla="*/ 95704 h 202057"/>
                <a:gd name="connsiteX3" fmla="*/ 5446 w 69355"/>
                <a:gd name="connsiteY3" fmla="*/ 164816 h 202057"/>
                <a:gd name="connsiteX4" fmla="*/ 69241 w 69355"/>
                <a:gd name="connsiteY4" fmla="*/ 202030 h 202057"/>
                <a:gd name="connsiteX5" fmla="*/ 21395 w 69355"/>
                <a:gd name="connsiteY5" fmla="*/ 159499 h 202057"/>
                <a:gd name="connsiteX6" fmla="*/ 32027 w 69355"/>
                <a:gd name="connsiteY6" fmla="*/ 69123 h 202057"/>
                <a:gd name="connsiteX7" fmla="*/ 26711 w 69355"/>
                <a:gd name="connsiteY7" fmla="*/ 11 h 20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55" h="202057">
                  <a:moveTo>
                    <a:pt x="26711" y="11"/>
                  </a:moveTo>
                  <a:cubicBezTo>
                    <a:pt x="21395" y="-875"/>
                    <a:pt x="1902" y="47857"/>
                    <a:pt x="130" y="63806"/>
                  </a:cubicBezTo>
                  <a:cubicBezTo>
                    <a:pt x="-1642" y="79755"/>
                    <a:pt x="15193" y="78869"/>
                    <a:pt x="16079" y="95704"/>
                  </a:cubicBezTo>
                  <a:cubicBezTo>
                    <a:pt x="16965" y="112539"/>
                    <a:pt x="-3414" y="147095"/>
                    <a:pt x="5446" y="164816"/>
                  </a:cubicBezTo>
                  <a:cubicBezTo>
                    <a:pt x="14306" y="182537"/>
                    <a:pt x="66583" y="202916"/>
                    <a:pt x="69241" y="202030"/>
                  </a:cubicBezTo>
                  <a:cubicBezTo>
                    <a:pt x="71899" y="201144"/>
                    <a:pt x="27597" y="181650"/>
                    <a:pt x="21395" y="159499"/>
                  </a:cubicBezTo>
                  <a:cubicBezTo>
                    <a:pt x="15193" y="137348"/>
                    <a:pt x="31141" y="87730"/>
                    <a:pt x="32027" y="69123"/>
                  </a:cubicBezTo>
                  <a:cubicBezTo>
                    <a:pt x="32913" y="50516"/>
                    <a:pt x="32027" y="897"/>
                    <a:pt x="26711" y="11"/>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2043250" y="143841"/>
              <a:ext cx="2137081" cy="2137081"/>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262"/>
            <p:cNvSpPr/>
            <p:nvPr/>
          </p:nvSpPr>
          <p:spPr>
            <a:xfrm flipH="1">
              <a:off x="3214368" y="1139778"/>
              <a:ext cx="116421" cy="791620"/>
            </a:xfrm>
            <a:custGeom>
              <a:avLst/>
              <a:gdLst>
                <a:gd name="connsiteX0" fmla="*/ 10864 w 53473"/>
                <a:gd name="connsiteY0" fmla="*/ 102 h 244825"/>
                <a:gd name="connsiteX1" fmla="*/ 53394 w 53473"/>
                <a:gd name="connsiteY1" fmla="*/ 69214 h 244825"/>
                <a:gd name="connsiteX2" fmla="*/ 21496 w 53473"/>
                <a:gd name="connsiteY2" fmla="*/ 133009 h 244825"/>
                <a:gd name="connsiteX3" fmla="*/ 21496 w 53473"/>
                <a:gd name="connsiteY3" fmla="*/ 186172 h 244825"/>
                <a:gd name="connsiteX4" fmla="*/ 21496 w 53473"/>
                <a:gd name="connsiteY4" fmla="*/ 244651 h 244825"/>
                <a:gd name="connsiteX5" fmla="*/ 10864 w 53473"/>
                <a:gd name="connsiteY5" fmla="*/ 202121 h 244825"/>
                <a:gd name="connsiteX6" fmla="*/ 231 w 53473"/>
                <a:gd name="connsiteY6" fmla="*/ 143642 h 244825"/>
                <a:gd name="connsiteX7" fmla="*/ 21496 w 53473"/>
                <a:gd name="connsiteY7" fmla="*/ 85163 h 244825"/>
                <a:gd name="connsiteX8" fmla="*/ 10864 w 53473"/>
                <a:gd name="connsiteY8" fmla="*/ 102 h 24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73" h="244825">
                  <a:moveTo>
                    <a:pt x="10864" y="102"/>
                  </a:moveTo>
                  <a:cubicBezTo>
                    <a:pt x="16180" y="-2556"/>
                    <a:pt x="51622" y="47063"/>
                    <a:pt x="53394" y="69214"/>
                  </a:cubicBezTo>
                  <a:cubicBezTo>
                    <a:pt x="55166" y="91365"/>
                    <a:pt x="26812" y="113516"/>
                    <a:pt x="21496" y="133009"/>
                  </a:cubicBezTo>
                  <a:cubicBezTo>
                    <a:pt x="16180" y="152502"/>
                    <a:pt x="21496" y="186172"/>
                    <a:pt x="21496" y="186172"/>
                  </a:cubicBezTo>
                  <a:cubicBezTo>
                    <a:pt x="21496" y="204779"/>
                    <a:pt x="23268" y="241993"/>
                    <a:pt x="21496" y="244651"/>
                  </a:cubicBezTo>
                  <a:cubicBezTo>
                    <a:pt x="19724" y="247309"/>
                    <a:pt x="14408" y="218956"/>
                    <a:pt x="10864" y="202121"/>
                  </a:cubicBezTo>
                  <a:cubicBezTo>
                    <a:pt x="7320" y="185286"/>
                    <a:pt x="-1541" y="163135"/>
                    <a:pt x="231" y="143642"/>
                  </a:cubicBezTo>
                  <a:cubicBezTo>
                    <a:pt x="2003" y="124149"/>
                    <a:pt x="19724" y="103770"/>
                    <a:pt x="21496" y="85163"/>
                  </a:cubicBezTo>
                  <a:cubicBezTo>
                    <a:pt x="23268" y="66556"/>
                    <a:pt x="5548" y="2760"/>
                    <a:pt x="10864" y="102"/>
                  </a:cubicBezTo>
                  <a:close/>
                </a:path>
              </a:pathLst>
            </a:custGeom>
            <a:solidFill>
              <a:srgbClr val="ED7D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5" name="Straight Arrow Connector 264"/>
          <p:cNvCxnSpPr/>
          <p:nvPr/>
        </p:nvCxnSpPr>
        <p:spPr>
          <a:xfrm>
            <a:off x="1313355" y="4624642"/>
            <a:ext cx="395481" cy="567215"/>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p:nvPr/>
        </p:nvCxnSpPr>
        <p:spPr>
          <a:xfrm flipV="1">
            <a:off x="4112266" y="5384384"/>
            <a:ext cx="2411749" cy="3814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flipV="1">
            <a:off x="9026921" y="5972891"/>
            <a:ext cx="435038" cy="10842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V="1">
            <a:off x="11263522" y="3921424"/>
            <a:ext cx="1" cy="30925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flipH="1" flipV="1">
            <a:off x="9579721" y="1567684"/>
            <a:ext cx="448003" cy="20211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4339873" y="1374292"/>
            <a:ext cx="2688446" cy="6874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flipH="1">
            <a:off x="1578695" y="1884418"/>
            <a:ext cx="343339" cy="38449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043419" y="7013729"/>
            <a:ext cx="7234929" cy="369332"/>
          </a:xfrm>
          <a:prstGeom prst="rect">
            <a:avLst/>
          </a:prstGeom>
          <a:noFill/>
          <a:ln w="12700">
            <a:noFill/>
          </a:ln>
        </p:spPr>
        <p:txBody>
          <a:bodyPr wrap="none" rtlCol="0">
            <a:spAutoFit/>
          </a:bodyPr>
          <a:lstStyle/>
          <a:p>
            <a:r>
              <a:rPr lang="en-US" dirty="0">
                <a:solidFill>
                  <a:schemeClr val="bg1">
                    <a:lumMod val="50000"/>
                  </a:schemeClr>
                </a:solidFill>
              </a:rPr>
              <a:t>(</a:t>
            </a:r>
            <a:r>
              <a:rPr lang="en-US" dirty="0" err="1">
                <a:solidFill>
                  <a:schemeClr val="bg1">
                    <a:lumMod val="50000"/>
                  </a:schemeClr>
                </a:solidFill>
              </a:rPr>
              <a:t>Pegg</a:t>
            </a:r>
            <a:r>
              <a:rPr lang="en-US" dirty="0">
                <a:solidFill>
                  <a:schemeClr val="bg1">
                    <a:lumMod val="50000"/>
                  </a:schemeClr>
                </a:solidFill>
              </a:rPr>
              <a:t> and Brady 2002, </a:t>
            </a:r>
            <a:r>
              <a:rPr lang="en-US" dirty="0" err="1">
                <a:solidFill>
                  <a:schemeClr val="bg1">
                    <a:lumMod val="50000"/>
                  </a:schemeClr>
                </a:solidFill>
              </a:rPr>
              <a:t>Fradin</a:t>
            </a:r>
            <a:r>
              <a:rPr lang="en-US" dirty="0">
                <a:solidFill>
                  <a:schemeClr val="bg1">
                    <a:lumMod val="50000"/>
                  </a:schemeClr>
                </a:solidFill>
              </a:rPr>
              <a:t> and </a:t>
            </a:r>
            <a:r>
              <a:rPr lang="en-US" dirty="0" err="1">
                <a:solidFill>
                  <a:schemeClr val="bg1">
                    <a:lumMod val="50000"/>
                  </a:schemeClr>
                </a:solidFill>
              </a:rPr>
              <a:t>Thomma</a:t>
            </a:r>
            <a:r>
              <a:rPr lang="en-US" dirty="0">
                <a:solidFill>
                  <a:schemeClr val="bg1">
                    <a:lumMod val="50000"/>
                  </a:schemeClr>
                </a:solidFill>
              </a:rPr>
              <a:t> 2006, </a:t>
            </a:r>
            <a:r>
              <a:rPr lang="en-US" dirty="0" err="1">
                <a:solidFill>
                  <a:schemeClr val="bg1">
                    <a:lumMod val="50000"/>
                  </a:schemeClr>
                </a:solidFill>
              </a:rPr>
              <a:t>Hiemstra</a:t>
            </a:r>
            <a:r>
              <a:rPr lang="en-US" dirty="0">
                <a:solidFill>
                  <a:schemeClr val="bg1">
                    <a:lumMod val="50000"/>
                  </a:schemeClr>
                </a:solidFill>
              </a:rPr>
              <a:t> and Harris 1998)</a:t>
            </a:r>
          </a:p>
        </p:txBody>
      </p:sp>
      <p:sp>
        <p:nvSpPr>
          <p:cNvPr id="129" name="Title 1"/>
          <p:cNvSpPr>
            <a:spLocks noGrp="1"/>
          </p:cNvSpPr>
          <p:nvPr>
            <p:ph type="title"/>
          </p:nvPr>
        </p:nvSpPr>
        <p:spPr>
          <a:xfrm>
            <a:off x="127415" y="1"/>
            <a:ext cx="11937167" cy="1019331"/>
          </a:xfrm>
        </p:spPr>
        <p:txBody>
          <a:bodyPr anchor="ctr"/>
          <a:lstStyle/>
          <a:p>
            <a:pPr algn="ctr"/>
            <a:r>
              <a:rPr lang="en-US" dirty="0" smtClean="0"/>
              <a:t>Verticillium wilt disease cycle</a:t>
            </a:r>
            <a:endParaRPr lang="en-US" i="1" dirty="0"/>
          </a:p>
        </p:txBody>
      </p:sp>
    </p:spTree>
    <p:extLst>
      <p:ext uri="{BB962C8B-B14F-4D97-AF65-F5344CB8AC3E}">
        <p14:creationId xmlns:p14="http://schemas.microsoft.com/office/powerpoint/2010/main" val="2701830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18854</TotalTime>
  <Words>1864</Words>
  <Application>Microsoft Macintosh PowerPoint</Application>
  <PresentationFormat>Custom</PresentationFormat>
  <Paragraphs>356</Paragraphs>
  <Slides>45</Slides>
  <Notes>19</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Current distribution</vt:lpstr>
      <vt:lpstr>Ailanthus in Virginia</vt:lpstr>
      <vt:lpstr>Current Control Options</vt:lpstr>
      <vt:lpstr>PowerPoint Presentation</vt:lpstr>
      <vt:lpstr>Areas of decline</vt:lpstr>
      <vt:lpstr>PowerPoint Presentation</vt:lpstr>
      <vt:lpstr>Verticillium wilt disease</vt:lpstr>
      <vt:lpstr>Verticillium wilt disease cycle</vt:lpstr>
      <vt:lpstr>Studies in PA are promising!</vt:lpstr>
      <vt:lpstr>My research: regional inoculations</vt:lpstr>
      <vt:lpstr>VA specific sites</vt:lpstr>
      <vt:lpstr>Site layout</vt:lpstr>
      <vt:lpstr>Site layout</vt:lpstr>
      <vt:lpstr>Site layout</vt:lpstr>
      <vt:lpstr>Site layout</vt:lpstr>
      <vt:lpstr>Site layout</vt:lpstr>
      <vt:lpstr>Hack n squirt inoculation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Above (14 months post inoculation)</vt:lpstr>
      <vt:lpstr>Preliminary results</vt:lpstr>
      <vt:lpstr>Which direct inoculation treatments are most effective?</vt:lpstr>
      <vt:lpstr>PowerPoint Presentation</vt:lpstr>
      <vt:lpstr>Are there any variables that might limit this regionally?</vt:lpstr>
      <vt:lpstr>DBH, temperature, or rainfall?</vt:lpstr>
      <vt:lpstr>What is “both” treatment? </vt:lpstr>
      <vt:lpstr>PowerPoint Presentation</vt:lpstr>
      <vt:lpstr>PowerPoint Presentation</vt:lpstr>
      <vt:lpstr>Acknowledgements</vt:lpstr>
      <vt:lpstr>Registration Process</vt:lpstr>
      <vt:lpstr>Inoculum preparation </vt:lpstr>
      <vt:lpstr>Agrilus smaradgifrons</vt:lpstr>
      <vt:lpstr>Ailanthus altissima (tree of heaven)</vt:lpstr>
      <vt:lpstr>Biological vs chemical control</vt:lpstr>
      <vt:lpstr>Obtain permission for release</vt:lpstr>
      <vt:lpstr>PowerPoint Presentation</vt:lpstr>
      <vt:lpstr>PowerPoint Presentation</vt:lpstr>
      <vt:lpstr>PowerPoint Presentation</vt:lpstr>
      <vt:lpstr>Biological vs Chemical Control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Rachel Brooks</cp:lastModifiedBy>
  <cp:revision>714</cp:revision>
  <cp:lastPrinted>2018-11-29T13:56:34Z</cp:lastPrinted>
  <dcterms:created xsi:type="dcterms:W3CDTF">2018-09-03T16:39:16Z</dcterms:created>
  <dcterms:modified xsi:type="dcterms:W3CDTF">2019-03-26T17:27:53Z</dcterms:modified>
</cp:coreProperties>
</file>